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sldIdLst>
    <p:sldId id="256" r:id="rId2"/>
    <p:sldId id="258" r:id="rId3"/>
    <p:sldId id="281" r:id="rId4"/>
    <p:sldId id="282" r:id="rId5"/>
    <p:sldId id="283" r:id="rId6"/>
    <p:sldId id="260" r:id="rId7"/>
    <p:sldId id="259" r:id="rId8"/>
    <p:sldId id="261" r:id="rId9"/>
    <p:sldId id="262" r:id="rId10"/>
    <p:sldId id="264" r:id="rId11"/>
    <p:sldId id="265" r:id="rId12"/>
    <p:sldId id="267" r:id="rId13"/>
    <p:sldId id="268" r:id="rId14"/>
    <p:sldId id="269" r:id="rId15"/>
    <p:sldId id="270" r:id="rId16"/>
    <p:sldId id="271" r:id="rId17"/>
    <p:sldId id="272" r:id="rId18"/>
    <p:sldId id="274" r:id="rId19"/>
    <p:sldId id="273" r:id="rId20"/>
    <p:sldId id="275" r:id="rId21"/>
    <p:sldId id="277" r:id="rId22"/>
    <p:sldId id="278" r:id="rId23"/>
    <p:sldId id="279" r:id="rId24"/>
    <p:sldId id="280" r:id="rId2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구성" id="{370C1FBF-DFB6-934A-AEDF-6886268E4B2C}">
          <p14:sldIdLst>
            <p14:sldId id="256"/>
            <p14:sldId id="258"/>
            <p14:sldId id="281"/>
            <p14:sldId id="282"/>
          </p14:sldIdLst>
        </p14:section>
        <p14:section name="웹사이트" id="{E16161BA-3F39-4E41-B278-CD4D4C524F79}">
          <p14:sldIdLst>
            <p14:sldId id="283"/>
            <p14:sldId id="260"/>
            <p14:sldId id="259"/>
            <p14:sldId id="261"/>
            <p14:sldId id="262"/>
            <p14:sldId id="264"/>
            <p14:sldId id="265"/>
            <p14:sldId id="267"/>
            <p14:sldId id="268"/>
            <p14:sldId id="269"/>
          </p14:sldIdLst>
        </p14:section>
        <p14:section name="모바일" id="{69815753-A79F-4C49-9513-8A1E876D75C8}">
          <p14:sldIdLst>
            <p14:sldId id="270"/>
            <p14:sldId id="271"/>
            <p14:sldId id="272"/>
            <p14:sldId id="274"/>
            <p14:sldId id="273"/>
            <p14:sldId id="275"/>
            <p14:sldId id="277"/>
            <p14:sldId id="278"/>
            <p14:sldId id="279"/>
            <p14:sldId id="28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0505E3EF-67EA-436B-97B2-0124C06EBD24}" styleName="보통 스타일 4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095"/>
    <p:restoredTop sz="94710"/>
  </p:normalViewPr>
  <p:slideViewPr>
    <p:cSldViewPr snapToGrid="0" snapToObjects="1">
      <p:cViewPr varScale="1">
        <p:scale>
          <a:sx n="141" d="100"/>
          <a:sy n="141" d="100"/>
        </p:scale>
        <p:origin x="200" y="14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27" d="100"/>
          <a:sy n="127" d="100"/>
        </p:scale>
        <p:origin x="3608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744097-F27C-814D-BD0D-D022A3C6154C}" type="datetimeFigureOut">
              <a:rPr kumimoji="1" lang="ko-KR" altLang="en-US" smtClean="0"/>
              <a:t>2020. 4. 21.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08B017-A925-134F-BC2E-34F71FA5859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824731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08B017-A925-134F-BC2E-34F71FA58594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651545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08B017-A925-134F-BC2E-34F71FA58594}" type="slidenum">
              <a:rPr kumimoji="1" lang="ko-KR" altLang="en-US" smtClean="0"/>
              <a:t>12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475470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08B017-A925-134F-BC2E-34F71FA58594}" type="slidenum">
              <a:rPr kumimoji="1" lang="ko-KR" altLang="en-US" smtClean="0"/>
              <a:t>13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359397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08B017-A925-134F-BC2E-34F71FA58594}" type="slidenum">
              <a:rPr kumimoji="1" lang="ko-KR" altLang="en-US" smtClean="0"/>
              <a:t>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309189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08B017-A925-134F-BC2E-34F71FA58594}" type="slidenum">
              <a:rPr kumimoji="1" lang="ko-KR" altLang="en-US" smtClean="0"/>
              <a:t>15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25777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08B017-A925-134F-BC2E-34F71FA58594}" type="slidenum">
              <a:rPr kumimoji="1" lang="ko-KR" altLang="en-US" smtClean="0"/>
              <a:t>16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307244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08B017-A925-134F-BC2E-34F71FA58594}" type="slidenum">
              <a:rPr kumimoji="1" lang="ko-KR" altLang="en-US" smtClean="0"/>
              <a:t>17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550116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08B017-A925-134F-BC2E-34F71FA58594}" type="slidenum">
              <a:rPr kumimoji="1" lang="ko-KR" altLang="en-US" smtClean="0"/>
              <a:t>18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07668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08B017-A925-134F-BC2E-34F71FA58594}" type="slidenum">
              <a:rPr kumimoji="1" lang="ko-KR" altLang="en-US" smtClean="0"/>
              <a:t>19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573083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08B017-A925-134F-BC2E-34F71FA58594}" type="slidenum">
              <a:rPr kumimoji="1" lang="ko-KR" altLang="en-US" smtClean="0"/>
              <a:t>20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345731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08B017-A925-134F-BC2E-34F71FA58594}" type="slidenum">
              <a:rPr kumimoji="1" lang="ko-KR" altLang="en-US" smtClean="0"/>
              <a:t>21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956084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08B017-A925-134F-BC2E-34F71FA58594}" type="slidenum">
              <a:rPr kumimoji="1" lang="ko-KR" altLang="en-US" smtClean="0"/>
              <a:t>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1174752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08B017-A925-134F-BC2E-34F71FA58594}" type="slidenum">
              <a:rPr kumimoji="1" lang="ko-KR" altLang="en-US" smtClean="0"/>
              <a:t>22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8059872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08B017-A925-134F-BC2E-34F71FA58594}" type="slidenum">
              <a:rPr kumimoji="1" lang="ko-KR" altLang="en-US" smtClean="0"/>
              <a:t>23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755757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08B017-A925-134F-BC2E-34F71FA58594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658067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08B017-A925-134F-BC2E-34F71FA58594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21949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08B017-A925-134F-BC2E-34F71FA58594}" type="slidenum">
              <a:rPr kumimoji="1" lang="ko-KR" altLang="en-US" smtClean="0"/>
              <a:t>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34935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08B017-A925-134F-BC2E-34F71FA58594}" type="slidenum">
              <a:rPr kumimoji="1" lang="ko-KR" altLang="en-US" smtClean="0"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560435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08B017-A925-134F-BC2E-34F71FA58594}" type="slidenum">
              <a:rPr kumimoji="1" lang="ko-KR" altLang="en-US" smtClean="0"/>
              <a:t>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031826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08B017-A925-134F-BC2E-34F71FA58594}" type="slidenum">
              <a:rPr kumimoji="1" lang="ko-KR" altLang="en-US" smtClean="0"/>
              <a:t>10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740904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08B017-A925-134F-BC2E-34F71FA58594}" type="slidenum">
              <a:rPr kumimoji="1" lang="ko-KR" altLang="en-US" smtClean="0"/>
              <a:t>11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956009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F8540B-448C-BC49-81C4-B1632B477D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56D7EC3-F175-A64B-AE5C-604EAAC696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551472C-B103-F54B-B0B4-11218D0B58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3351F4-BD0D-C444-8815-1B39A872A1E7}" type="datetimeFigureOut">
              <a:rPr kumimoji="1" lang="ko-KR" altLang="en-US" smtClean="0"/>
              <a:t>2020. 4. 21.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F9452E6-E94F-BA43-B6C7-91A158138E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2AC199E-6D15-8F4A-87F6-904D9B674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0C97D-8937-2841-92DD-F749FE4C204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923217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CE9625-7A09-AD40-BD16-307F3D345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59DAFB3-B461-2C4F-A87D-78D00B221A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4BD3A40-B3D3-CE44-8586-8D17D14104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3351F4-BD0D-C444-8815-1B39A872A1E7}" type="datetimeFigureOut">
              <a:rPr kumimoji="1" lang="ko-KR" altLang="en-US" smtClean="0"/>
              <a:t>2020. 4. 21.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E6487CA-431F-AD4A-A94A-04B743F0D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2092587-7E18-5F46-8C5B-5CFA61CC86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0C97D-8937-2841-92DD-F749FE4C204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094000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03512BD-6FDC-7F43-8297-85A6690B783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9369B65-7146-4344-9D72-D4DC164F0D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DD66B30-2F5B-444D-B72C-7E6B949A60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3351F4-BD0D-C444-8815-1B39A872A1E7}" type="datetimeFigureOut">
              <a:rPr kumimoji="1" lang="ko-KR" altLang="en-US" smtClean="0"/>
              <a:t>2020. 4. 21.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E347CA5-52A6-9A47-8584-C785E507C2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14593E0-7233-6C45-9293-D35392A235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0C97D-8937-2841-92DD-F749FE4C204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212868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E7DBDA-3D3C-C746-8B8B-DB609B332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D983636-99AF-BF49-B241-7668099A1C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BEA8616-422D-7344-BA95-D9E403609E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3351F4-BD0D-C444-8815-1B39A872A1E7}" type="datetimeFigureOut">
              <a:rPr kumimoji="1" lang="ko-KR" altLang="en-US" smtClean="0"/>
              <a:t>2020. 4. 21.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283D82F-8C54-E048-BAF2-5CA8C1865C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41CBEEC-D1CC-D24E-8459-C38BEDAC6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0C97D-8937-2841-92DD-F749FE4C204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181714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F7ACA3-6B27-3044-A4A2-B34D965B68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80FEF79-9588-E946-A7DE-97D4D3861E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421BD89-463C-7B48-B374-94A7678793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3351F4-BD0D-C444-8815-1B39A872A1E7}" type="datetimeFigureOut">
              <a:rPr kumimoji="1" lang="ko-KR" altLang="en-US" smtClean="0"/>
              <a:t>2020. 4. 21.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D9F3CD9-04F8-A140-AC8A-F97BAFBF66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AF1B5CF-EEFB-1249-BBB4-99A3D1E59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0C97D-8937-2841-92DD-F749FE4C204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048400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D3FEC5-A709-9542-830A-FDC999583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963801C-45C4-DD4C-907D-AA4EA0F8BC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0B9FA18-9F94-4745-A5D0-F533CF1AFC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93352C3-8F92-3B45-AD75-E65E4FF516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3351F4-BD0D-C444-8815-1B39A872A1E7}" type="datetimeFigureOut">
              <a:rPr kumimoji="1" lang="ko-KR" altLang="en-US" smtClean="0"/>
              <a:t>2020. 4. 21.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1106B7B-6C7B-024C-A973-9EAE5C5EC3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9CF7F9F-25F8-CE40-A95E-9B18C534DB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0C97D-8937-2841-92DD-F749FE4C204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56533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F802E7-D713-7D47-9221-797143DC1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B81E40E-48BD-5A4A-ACEB-E6F0585255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28C3D8E-6147-BB43-8594-4327F20D82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8D1E086-203A-D94C-9333-B7CE185272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8EF4D2A-BAB3-BB43-9B9B-8AFD816DFC0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086497C-B6EB-5047-B0B2-1C883390F4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3351F4-BD0D-C444-8815-1B39A872A1E7}" type="datetimeFigureOut">
              <a:rPr kumimoji="1" lang="ko-KR" altLang="en-US" smtClean="0"/>
              <a:t>2020. 4. 21.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85CCAB9-88C2-1B4F-B818-5B427842A1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A593B7F-3500-374C-A6B3-E213072CD1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0C97D-8937-2841-92DD-F749FE4C204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725073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2A9060-082B-814F-8539-F234E3C4FB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6B8564D-22F8-3F4B-B8B3-3BB738160B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3351F4-BD0D-C444-8815-1B39A872A1E7}" type="datetimeFigureOut">
              <a:rPr kumimoji="1" lang="ko-KR" altLang="en-US" smtClean="0"/>
              <a:t>2020. 4. 21.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79DD77B-EF33-9F44-8A03-FB2ABBD1A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6417151-680B-8546-BF29-88879F50B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0C97D-8937-2841-92DD-F749FE4C204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72891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EEBA4A7-4AD6-744E-97A0-7140975ADD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3351F4-BD0D-C444-8815-1B39A872A1E7}" type="datetimeFigureOut">
              <a:rPr kumimoji="1" lang="ko-KR" altLang="en-US" smtClean="0"/>
              <a:t>2020. 4. 21.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11EF069-9B50-5146-AA08-996EA97201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BEA6104-5E83-194C-8842-D6DD1DA979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0C97D-8937-2841-92DD-F749FE4C204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727126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C39DE9-6AD8-2448-9EB9-B150700053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C2FB74B-40B3-1F43-A655-7B46BB04FB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06C478A-FB22-4D44-B617-A77C940AB8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F9EFA42-AF4C-3043-8232-9754E3F3C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3351F4-BD0D-C444-8815-1B39A872A1E7}" type="datetimeFigureOut">
              <a:rPr kumimoji="1" lang="ko-KR" altLang="en-US" smtClean="0"/>
              <a:t>2020. 4. 21.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731950F-5B46-254B-BF09-4ADB0BC202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3F4EA96-A4B7-1440-9107-285CE69CB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0C97D-8937-2841-92DD-F749FE4C204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71097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3AFA71-15FE-F345-A7D6-B72604B831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62D36DF-661E-7740-B429-F9DCE102FF8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49FA83E-1EB4-B046-9DBE-2CA4CFE97F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484D6EF-24BD-E945-93FE-B63F700674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3351F4-BD0D-C444-8815-1B39A872A1E7}" type="datetimeFigureOut">
              <a:rPr kumimoji="1" lang="ko-KR" altLang="en-US" smtClean="0"/>
              <a:t>2020. 4. 21.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9F8E7BC-7D82-2A4B-ACD1-CACFC1984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5E9CFA2-2925-CD4A-A721-52C794590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0C97D-8937-2841-92DD-F749FE4C204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17181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8D92B91-C20E-9049-A9BF-4CA452CAEE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BD0B5FE-6133-DC4A-B2AC-3E55A5ACD2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C6CA9EE-60BA-C14E-A959-5FCA6FB8CC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3351F4-BD0D-C444-8815-1B39A872A1E7}" type="datetimeFigureOut">
              <a:rPr kumimoji="1" lang="ko-KR" altLang="en-US" smtClean="0"/>
              <a:t>2020. 4. 21.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6C430CE-5758-3B41-8CE7-F170E68347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A7E38F0-8A99-1C4D-AC5A-EB22D44ABA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30C97D-8937-2841-92DD-F749FE4C204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931323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tiff"/><Relationship Id="rId3" Type="http://schemas.openxmlformats.org/officeDocument/2006/relationships/image" Target="../media/image17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tif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tiff"/><Relationship Id="rId3" Type="http://schemas.openxmlformats.org/officeDocument/2006/relationships/image" Target="../media/image4.tiff"/><Relationship Id="rId7" Type="http://schemas.openxmlformats.org/officeDocument/2006/relationships/image" Target="../media/image8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tiff"/><Relationship Id="rId5" Type="http://schemas.openxmlformats.org/officeDocument/2006/relationships/image" Target="../media/image6.tiff"/><Relationship Id="rId4" Type="http://schemas.openxmlformats.org/officeDocument/2006/relationships/image" Target="../media/image5.tiff"/><Relationship Id="rId9" Type="http://schemas.openxmlformats.org/officeDocument/2006/relationships/image" Target="../media/image10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B2EDD3F-61A3-194E-A38D-285F00D090BA}"/>
              </a:ext>
            </a:extLst>
          </p:cNvPr>
          <p:cNvSpPr txBox="1"/>
          <p:nvPr/>
        </p:nvSpPr>
        <p:spPr>
          <a:xfrm>
            <a:off x="812800" y="1219199"/>
            <a:ext cx="8991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0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CGV </a:t>
            </a:r>
            <a:r>
              <a:rPr kumimoji="1" lang="ko-KR" altLang="en-US" sz="3000" b="1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프리에그</a:t>
            </a:r>
            <a:r>
              <a:rPr kumimoji="1" lang="ko-KR" altLang="en-US" sz="30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kumimoji="1" lang="en-US" altLang="ko-KR" sz="30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&amp;</a:t>
            </a:r>
            <a:r>
              <a:rPr kumimoji="1" lang="ko-KR" altLang="en-US" sz="30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kumimoji="1" lang="ko-KR" altLang="en-US" sz="3000" b="1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감정지수</a:t>
            </a:r>
            <a:endParaRPr kumimoji="1" lang="en-US" altLang="ko-KR" sz="3000" b="1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endParaRPr kumimoji="1" lang="en-US" altLang="ko-KR" sz="3000" b="1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r>
              <a:rPr kumimoji="1" lang="ko-KR" altLang="en-US" sz="30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퍼블리싱 아이콘</a:t>
            </a:r>
            <a:r>
              <a:rPr kumimoji="1" lang="en-US" altLang="ko-KR" sz="30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kumimoji="1" lang="ko-KR" altLang="en-US" sz="30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가이드</a:t>
            </a:r>
            <a:r>
              <a:rPr kumimoji="1" lang="en-US" altLang="ko-KR" sz="30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endParaRPr kumimoji="1" lang="ko-KR" altLang="en-US" sz="3000" b="1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4EFAB7C-5FA7-324A-B0C9-50A55B7895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2723282"/>
              </p:ext>
            </p:extLst>
          </p:nvPr>
        </p:nvGraphicFramePr>
        <p:xfrm>
          <a:off x="812800" y="5275624"/>
          <a:ext cx="2660316" cy="1112520"/>
        </p:xfrm>
        <a:graphic>
          <a:graphicData uri="http://schemas.openxmlformats.org/drawingml/2006/table">
            <a:tbl>
              <a:tblPr firstCol="1" bandRow="1">
                <a:tableStyleId>{EB344D84-9AFB-497E-A393-DC336BA19D2E}</a:tableStyleId>
              </a:tblPr>
              <a:tblGrid>
                <a:gridCol w="1330158">
                  <a:extLst>
                    <a:ext uri="{9D8B030D-6E8A-4147-A177-3AD203B41FA5}">
                      <a16:colId xmlns:a16="http://schemas.microsoft.com/office/drawing/2014/main" val="2746779514"/>
                    </a:ext>
                  </a:extLst>
                </a:gridCol>
                <a:gridCol w="1330158">
                  <a:extLst>
                    <a:ext uri="{9D8B030D-6E8A-4147-A177-3AD203B41FA5}">
                      <a16:colId xmlns:a16="http://schemas.microsoft.com/office/drawing/2014/main" val="4404017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</a:rPr>
                        <a:t>버전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</a:rPr>
                        <a:t>0.1</a:t>
                      </a:r>
                      <a:endParaRPr lang="ko-KR" altLang="en-US" sz="11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086418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</a:rPr>
                        <a:t>날짜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</a:rPr>
                        <a:t>2020.</a:t>
                      </a:r>
                      <a:r>
                        <a:rPr lang="ko-KR" altLang="en-US" sz="11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</a:rPr>
                        <a:t> </a:t>
                      </a:r>
                      <a:r>
                        <a:rPr lang="en-US" altLang="ko-KR" sz="11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</a:rPr>
                        <a:t>04.</a:t>
                      </a:r>
                      <a:r>
                        <a:rPr lang="ko-KR" altLang="en-US" sz="11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</a:rPr>
                        <a:t> </a:t>
                      </a:r>
                      <a:r>
                        <a:rPr lang="en-US" altLang="ko-KR" sz="11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</a:rPr>
                        <a:t>07</a:t>
                      </a:r>
                      <a:endParaRPr lang="ko-KR" altLang="en-US" sz="11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570414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</a:rPr>
                        <a:t>작성자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</a:rPr>
                        <a:t>최현원</a:t>
                      </a:r>
                      <a:endParaRPr lang="ko-KR" altLang="en-US" sz="11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010278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603574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B2EDD3F-61A3-194E-A38D-285F00D090BA}"/>
              </a:ext>
            </a:extLst>
          </p:cNvPr>
          <p:cNvSpPr txBox="1"/>
          <p:nvPr/>
        </p:nvSpPr>
        <p:spPr>
          <a:xfrm>
            <a:off x="222250" y="114299"/>
            <a:ext cx="899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영화상세</a:t>
            </a:r>
            <a:endParaRPr kumimoji="1" lang="ko-KR" altLang="en-US" sz="2400" b="1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BAD36941-04D5-4F44-AD04-8DCBC636BB94}"/>
              </a:ext>
            </a:extLst>
          </p:cNvPr>
          <p:cNvCxnSpPr/>
          <p:nvPr/>
        </p:nvCxnSpPr>
        <p:spPr>
          <a:xfrm>
            <a:off x="222250" y="669758"/>
            <a:ext cx="1163637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DFD1953B-750B-374E-A825-C25C3E44B9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4996" y="1293745"/>
            <a:ext cx="2374900" cy="11557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0399AEE-1CB2-C845-B459-72B678DEA2C1}"/>
              </a:ext>
            </a:extLst>
          </p:cNvPr>
          <p:cNvSpPr txBox="1"/>
          <p:nvPr/>
        </p:nvSpPr>
        <p:spPr>
          <a:xfrm>
            <a:off x="7620005" y="1247775"/>
            <a:ext cx="4238613" cy="47253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200" u="sng" dirty="0"/>
              <a:t>상세 </a:t>
            </a:r>
            <a:r>
              <a:rPr kumimoji="1" lang="en-US" altLang="ko-KR" sz="1200" u="sng" dirty="0" err="1"/>
              <a:t>Preegg</a:t>
            </a:r>
            <a:r>
              <a:rPr kumimoji="1" lang="en-US" altLang="ko-KR" sz="1200" u="sng" dirty="0"/>
              <a:t> </a:t>
            </a:r>
            <a:r>
              <a:rPr kumimoji="1" lang="ko-KR" altLang="en-US" sz="1200" u="sng" dirty="0"/>
              <a:t>아이콘</a:t>
            </a:r>
            <a:endParaRPr kumimoji="1" lang="en-US" altLang="ko-KR" sz="1200" u="sng" dirty="0"/>
          </a:p>
          <a:p>
            <a:pPr>
              <a:lnSpc>
                <a:spcPct val="150000"/>
              </a:lnSpc>
            </a:pPr>
            <a:endParaRPr kumimoji="1" lang="en-US" altLang="ko-KR" sz="1000" dirty="0"/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sz="1000" dirty="0"/>
              <a:t>사이즈 </a:t>
            </a:r>
            <a:r>
              <a:rPr kumimoji="1" lang="en-US" altLang="ko-KR" sz="1000" dirty="0"/>
              <a:t>:</a:t>
            </a:r>
            <a:r>
              <a:rPr kumimoji="1" lang="ko-KR" altLang="en-US" sz="1000" dirty="0"/>
              <a:t> </a:t>
            </a:r>
            <a:r>
              <a:rPr kumimoji="1" lang="en-US" altLang="ko-KR" sz="1000" dirty="0"/>
              <a:t>13~16px  X 26px (</a:t>
            </a:r>
            <a:r>
              <a:rPr kumimoji="1" lang="ko-KR" altLang="en-US" sz="1000" dirty="0"/>
              <a:t>아이콘 별 좌우 크기 가변적</a:t>
            </a:r>
            <a:r>
              <a:rPr kumimoji="1" lang="en-US" altLang="ko-KR" sz="1000" dirty="0"/>
              <a:t>)</a:t>
            </a:r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sz="1000" dirty="0"/>
              <a:t>설명 </a:t>
            </a:r>
            <a:r>
              <a:rPr kumimoji="1" lang="en-US" altLang="ko-KR" sz="1000" dirty="0"/>
              <a:t>:</a:t>
            </a:r>
            <a:r>
              <a:rPr kumimoji="1" lang="ko-KR" altLang="en-US" sz="1000" dirty="0"/>
              <a:t> 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ko-KR" altLang="en-US" sz="1000" dirty="0"/>
              <a:t>기존 </a:t>
            </a:r>
            <a:r>
              <a:rPr kumimoji="1" lang="ko-KR" altLang="en-US" sz="1000" dirty="0" err="1"/>
              <a:t>골든에그</a:t>
            </a:r>
            <a:r>
              <a:rPr kumimoji="1" lang="ko-KR" altLang="en-US" sz="1000" dirty="0"/>
              <a:t> 아이콘 대신 </a:t>
            </a:r>
            <a:r>
              <a:rPr kumimoji="1" lang="ko-KR" altLang="en-US" sz="1000" dirty="0" err="1"/>
              <a:t>개봉전에는</a:t>
            </a:r>
            <a:r>
              <a:rPr kumimoji="1" lang="ko-KR" altLang="en-US" sz="1000" dirty="0"/>
              <a:t> </a:t>
            </a:r>
            <a:r>
              <a:rPr kumimoji="1" lang="ko-KR" altLang="en-US" sz="1000" dirty="0" err="1"/>
              <a:t>프리에그를</a:t>
            </a:r>
            <a:r>
              <a:rPr kumimoji="1" lang="ko-KR" altLang="en-US" sz="1000" dirty="0"/>
              <a:t> 노출 하는 정책 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en-US" altLang="ko-KR" sz="1000" dirty="0" err="1"/>
              <a:t>Preegg</a:t>
            </a:r>
            <a:r>
              <a:rPr kumimoji="1" lang="ko-KR" altLang="en-US" sz="1000" dirty="0"/>
              <a:t> 아이콘 </a:t>
            </a:r>
            <a:r>
              <a:rPr kumimoji="1" lang="en-US" altLang="ko-KR" sz="1000" dirty="0"/>
              <a:t>:</a:t>
            </a:r>
            <a:r>
              <a:rPr kumimoji="1" lang="ko-KR" altLang="en-US" sz="1000" dirty="0"/>
              <a:t> </a:t>
            </a:r>
            <a:r>
              <a:rPr kumimoji="1" lang="ko-KR" altLang="en-US" sz="1000" dirty="0">
                <a:highlight>
                  <a:srgbClr val="FFFF00"/>
                </a:highlight>
              </a:rPr>
              <a:t>대표 아이콘 </a:t>
            </a:r>
            <a:r>
              <a:rPr kumimoji="1" lang="en-US" altLang="ko-KR" sz="1000" dirty="0">
                <a:highlight>
                  <a:srgbClr val="FFFF00"/>
                </a:highlight>
              </a:rPr>
              <a:t>1</a:t>
            </a:r>
            <a:r>
              <a:rPr kumimoji="1" lang="ko-KR" altLang="en-US" sz="1000" dirty="0">
                <a:highlight>
                  <a:srgbClr val="FFFF00"/>
                </a:highlight>
              </a:rPr>
              <a:t>종만 설정</a:t>
            </a:r>
            <a:endParaRPr kumimoji="1" lang="en-US" altLang="ko-KR" sz="1000" dirty="0">
              <a:highlight>
                <a:srgbClr val="FFFF00"/>
              </a:highlight>
            </a:endParaRPr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endParaRPr kumimoji="1" lang="en-US" altLang="ko-KR" sz="1000" dirty="0"/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sz="1000" dirty="0"/>
              <a:t>해당 페이지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ko-KR" altLang="en-US" sz="1000" dirty="0"/>
              <a:t>영화 상세</a:t>
            </a:r>
            <a:endParaRPr kumimoji="1" lang="en-US" altLang="ko-KR" sz="1000" dirty="0"/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en-US" altLang="ko-KR" sz="1000" dirty="0"/>
              <a:t>Html </a:t>
            </a:r>
            <a:r>
              <a:rPr kumimoji="1" lang="ko-KR" altLang="en-US" sz="1000" dirty="0"/>
              <a:t>코드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ko-KR" altLang="en-US" sz="1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골든에그</a:t>
            </a:r>
            <a:r>
              <a:rPr kumimoji="1" lang="ko-KR" altLang="en-US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kumimoji="1" lang="en-US" altLang="ko-KR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:</a:t>
            </a:r>
            <a:r>
              <a:rPr kumimoji="1" lang="ko-KR" altLang="en-US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endParaRPr kumimoji="1" lang="en-US" altLang="ko-KR" sz="1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lvl="2">
              <a:lnSpc>
                <a:spcPct val="150000"/>
              </a:lnSpc>
            </a:pPr>
            <a:r>
              <a:rPr kumimoji="1" lang="en" altLang="ko-KR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&lt;span class="egg bad"&gt;&lt;/span&gt;</a:t>
            </a:r>
          </a:p>
          <a:p>
            <a:pPr lvl="2">
              <a:lnSpc>
                <a:spcPct val="150000"/>
              </a:lnSpc>
            </a:pPr>
            <a:r>
              <a:rPr kumimoji="1" lang="en" altLang="ko-KR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&lt;span class="egg good"&gt;&lt;/span&gt;◊</a:t>
            </a:r>
          </a:p>
          <a:p>
            <a:pPr lvl="2">
              <a:lnSpc>
                <a:spcPct val="150000"/>
              </a:lnSpc>
            </a:pPr>
            <a:r>
              <a:rPr kumimoji="1" lang="en" altLang="ko-KR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&lt;span class="egg great"&gt;&lt;/span&gt;</a:t>
            </a:r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ko-KR" altLang="en-US" sz="1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프리에그</a:t>
            </a:r>
            <a:r>
              <a:rPr kumimoji="1" lang="ko-KR" altLang="en-US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kumimoji="1" lang="en-US" altLang="ko-KR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:</a:t>
            </a:r>
            <a:r>
              <a:rPr kumimoji="1" lang="ko-KR" altLang="en-US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endParaRPr kumimoji="1" lang="en" altLang="ko-KR" sz="1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lvl="2">
              <a:lnSpc>
                <a:spcPct val="150000"/>
              </a:lnSpc>
            </a:pPr>
            <a:r>
              <a:rPr kumimoji="1" lang="en" altLang="ko-KR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&lt;span class="</a:t>
            </a:r>
            <a:r>
              <a:rPr kumimoji="1" lang="en" altLang="ko-KR" sz="1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sprite_preegg</a:t>
            </a:r>
            <a:r>
              <a:rPr kumimoji="1" lang="en" altLang="ko-KR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default"&gt;&lt;/span&gt;</a:t>
            </a:r>
            <a:endParaRPr kumimoji="1" lang="en-US" altLang="ko-KR" sz="1000" dirty="0"/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en-US" altLang="ko-KR" sz="1000" dirty="0"/>
              <a:t>CSS </a:t>
            </a:r>
            <a:r>
              <a:rPr kumimoji="1" lang="ko-KR" altLang="en-US" sz="1000" dirty="0"/>
              <a:t>코드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en-US" altLang="ko-KR" sz="1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Preegg.css</a:t>
            </a:r>
            <a:r>
              <a:rPr kumimoji="1" lang="en-US" altLang="ko-KR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: .</a:t>
            </a:r>
            <a:r>
              <a:rPr kumimoji="1" lang="en-US" altLang="ko-KR" sz="1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sprite_preegg</a:t>
            </a:r>
            <a:endParaRPr kumimoji="1" lang="en-US" altLang="ko-KR" sz="1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>
              <a:lnSpc>
                <a:spcPct val="150000"/>
              </a:lnSpc>
            </a:pPr>
            <a:endParaRPr kumimoji="1" lang="en-US" altLang="ko-KR" sz="1000" dirty="0"/>
          </a:p>
        </p:txBody>
      </p: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16D53E1E-636E-624A-816C-E0D4062FC880}"/>
              </a:ext>
            </a:extLst>
          </p:cNvPr>
          <p:cNvCxnSpPr/>
          <p:nvPr/>
        </p:nvCxnSpPr>
        <p:spPr>
          <a:xfrm>
            <a:off x="7219950" y="1247775"/>
            <a:ext cx="0" cy="499110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9889C49C-90AE-BE43-8861-5ED7E2664B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382" y="1293745"/>
            <a:ext cx="3686272" cy="2475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8075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B2EDD3F-61A3-194E-A38D-285F00D090BA}"/>
              </a:ext>
            </a:extLst>
          </p:cNvPr>
          <p:cNvSpPr txBox="1"/>
          <p:nvPr/>
        </p:nvSpPr>
        <p:spPr>
          <a:xfrm>
            <a:off x="222250" y="114299"/>
            <a:ext cx="899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영화상세</a:t>
            </a:r>
            <a:endParaRPr kumimoji="1" lang="ko-KR" altLang="en-US" sz="2400" b="1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BAD36941-04D5-4F44-AD04-8DCBC636BB94}"/>
              </a:ext>
            </a:extLst>
          </p:cNvPr>
          <p:cNvCxnSpPr/>
          <p:nvPr/>
        </p:nvCxnSpPr>
        <p:spPr>
          <a:xfrm>
            <a:off x="222250" y="669758"/>
            <a:ext cx="1163637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0399AEE-1CB2-C845-B459-72B678DEA2C1}"/>
              </a:ext>
            </a:extLst>
          </p:cNvPr>
          <p:cNvSpPr txBox="1"/>
          <p:nvPr/>
        </p:nvSpPr>
        <p:spPr>
          <a:xfrm>
            <a:off x="7620005" y="1247775"/>
            <a:ext cx="4238613" cy="4494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200" u="sng" dirty="0"/>
              <a:t>상세 </a:t>
            </a:r>
            <a:r>
              <a:rPr kumimoji="1" lang="en-US" altLang="ko-KR" sz="1200" u="sng" dirty="0" err="1"/>
              <a:t>Preegg</a:t>
            </a:r>
            <a:r>
              <a:rPr kumimoji="1" lang="en-US" altLang="ko-KR" sz="1200" u="sng" dirty="0"/>
              <a:t> </a:t>
            </a:r>
            <a:r>
              <a:rPr kumimoji="1" lang="ko-KR" altLang="en-US" sz="1200" u="sng" dirty="0"/>
              <a:t>아이콘</a:t>
            </a:r>
            <a:endParaRPr kumimoji="1" lang="en-US" altLang="ko-KR" sz="1200" u="sng" dirty="0"/>
          </a:p>
          <a:p>
            <a:pPr>
              <a:lnSpc>
                <a:spcPct val="150000"/>
              </a:lnSpc>
            </a:pPr>
            <a:endParaRPr kumimoji="1" lang="en-US" altLang="ko-KR" sz="1000" dirty="0"/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sz="1000" dirty="0"/>
              <a:t>사이즈 </a:t>
            </a:r>
            <a:r>
              <a:rPr kumimoji="1" lang="en-US" altLang="ko-KR" sz="1000" dirty="0"/>
              <a:t>:</a:t>
            </a:r>
            <a:r>
              <a:rPr kumimoji="1" lang="ko-KR" altLang="en-US" sz="1000" dirty="0"/>
              <a:t> </a:t>
            </a:r>
            <a:r>
              <a:rPr kumimoji="1" lang="en-US" altLang="ko-KR" sz="1000" dirty="0"/>
              <a:t>102px</a:t>
            </a:r>
            <a:r>
              <a:rPr kumimoji="1" lang="ko-KR" altLang="en-US" sz="1000" dirty="0"/>
              <a:t> * </a:t>
            </a:r>
            <a:r>
              <a:rPr kumimoji="1" lang="en-US" altLang="ko-KR" sz="1000" dirty="0"/>
              <a:t>35px</a:t>
            </a:r>
            <a:r>
              <a:rPr kumimoji="1" lang="ko-KR" altLang="en-US" sz="1000" dirty="0"/>
              <a:t> </a:t>
            </a:r>
            <a:endParaRPr kumimoji="1" lang="en-US" altLang="ko-KR" sz="1000" dirty="0"/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sz="1000" dirty="0"/>
              <a:t>설명 </a:t>
            </a:r>
            <a:r>
              <a:rPr kumimoji="1" lang="en-US" altLang="ko-KR" sz="1000" dirty="0"/>
              <a:t>:</a:t>
            </a:r>
            <a:r>
              <a:rPr kumimoji="1" lang="ko-KR" altLang="en-US" sz="1000" dirty="0"/>
              <a:t> 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ko-KR" altLang="en-US" sz="1000" dirty="0" err="1"/>
              <a:t>상영전</a:t>
            </a:r>
            <a:r>
              <a:rPr kumimoji="1" lang="ko-KR" altLang="en-US" sz="1000" dirty="0"/>
              <a:t> </a:t>
            </a:r>
            <a:r>
              <a:rPr kumimoji="1" lang="ko-KR" altLang="en-US" sz="1000" dirty="0" err="1"/>
              <a:t>프리에그</a:t>
            </a:r>
            <a:r>
              <a:rPr kumimoji="1" lang="ko-KR" altLang="en-US" sz="1000" dirty="0"/>
              <a:t> 버튼을 통해서 버튼 노출 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ko-KR" altLang="en-US" sz="1000" dirty="0"/>
              <a:t>상태 값은 </a:t>
            </a:r>
            <a:r>
              <a:rPr kumimoji="1" lang="en-US" altLang="ko-KR" sz="1000" dirty="0"/>
              <a:t>3</a:t>
            </a:r>
            <a:r>
              <a:rPr kumimoji="1" lang="ko-KR" altLang="en-US" sz="1000" dirty="0"/>
              <a:t>가지 </a:t>
            </a:r>
            <a:r>
              <a:rPr kumimoji="1" lang="en-US" altLang="ko-KR" sz="1000" dirty="0"/>
              <a:t>[</a:t>
            </a:r>
            <a:r>
              <a:rPr kumimoji="1" lang="ko-KR" altLang="en-US" sz="1000" dirty="0"/>
              <a:t>디폴트</a:t>
            </a:r>
            <a:r>
              <a:rPr kumimoji="1" lang="en-US" altLang="ko-KR" sz="1000" dirty="0"/>
              <a:t>|</a:t>
            </a:r>
            <a:r>
              <a:rPr kumimoji="1" lang="ko-KR" altLang="en-US" sz="1000" dirty="0"/>
              <a:t>기대돼요</a:t>
            </a:r>
            <a:r>
              <a:rPr kumimoji="1" lang="en-US" altLang="ko-KR" sz="1000" dirty="0"/>
              <a:t>|</a:t>
            </a:r>
            <a:r>
              <a:rPr kumimoji="1" lang="ko-KR" altLang="en-US" sz="1000" dirty="0"/>
              <a:t>글쎄요</a:t>
            </a:r>
            <a:r>
              <a:rPr kumimoji="1" lang="en-US" altLang="ko-KR" sz="1000" dirty="0"/>
              <a:t>]</a:t>
            </a:r>
            <a:r>
              <a:rPr kumimoji="1" lang="ko-KR" altLang="en-US" sz="1000" dirty="0"/>
              <a:t> 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ko-KR" altLang="en-US" sz="1000" dirty="0" err="1">
                <a:highlight>
                  <a:srgbClr val="C0C0C0"/>
                </a:highlight>
              </a:rPr>
              <a:t>예매버튼과</a:t>
            </a:r>
            <a:r>
              <a:rPr kumimoji="1" lang="ko-KR" altLang="en-US" sz="1000" dirty="0">
                <a:highlight>
                  <a:srgbClr val="C0C0C0"/>
                </a:highlight>
              </a:rPr>
              <a:t> 동시 노출 될 경우 이슈가 있음</a:t>
            </a:r>
            <a:endParaRPr kumimoji="1" lang="en-US" altLang="ko-KR" sz="1000" dirty="0">
              <a:highlight>
                <a:srgbClr val="C0C0C0"/>
              </a:highlight>
            </a:endParaRPr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endParaRPr kumimoji="1" lang="en-US" altLang="ko-KR" sz="1000" dirty="0"/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sz="1000" dirty="0"/>
              <a:t>해당 페이지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en-US" altLang="ko-KR" sz="1000" dirty="0"/>
              <a:t>HD </a:t>
            </a:r>
            <a:r>
              <a:rPr kumimoji="1" lang="ko-KR" altLang="en-US" sz="1000" dirty="0"/>
              <a:t>트레일러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endParaRPr kumimoji="1" lang="en-US" altLang="ko-KR" sz="1000" dirty="0"/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en-US" altLang="ko-KR" sz="1000" dirty="0"/>
              <a:t>Html </a:t>
            </a:r>
            <a:r>
              <a:rPr kumimoji="1" lang="ko-KR" altLang="en-US" sz="1000" dirty="0"/>
              <a:t>코드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en" altLang="ko-KR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&lt;a class="link-count" </a:t>
            </a:r>
            <a:r>
              <a:rPr kumimoji="1" lang="en" altLang="ko-KR" sz="1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href</a:t>
            </a:r>
            <a:r>
              <a:rPr kumimoji="1" lang="en" altLang="ko-KR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="#"&gt;&lt;</a:t>
            </a:r>
            <a:r>
              <a:rPr kumimoji="1" lang="en" altLang="ko-KR" sz="1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</a:t>
            </a:r>
            <a:r>
              <a:rPr kumimoji="1" lang="en" altLang="ko-KR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class="</a:t>
            </a:r>
            <a:r>
              <a:rPr kumimoji="1" lang="en" altLang="ko-KR" sz="1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sprite_preegg</a:t>
            </a:r>
            <a:r>
              <a:rPr kumimoji="1" lang="en" altLang="ko-KR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default"&gt;&lt;/</a:t>
            </a:r>
            <a:r>
              <a:rPr kumimoji="1" lang="en" altLang="ko-KR" sz="1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</a:t>
            </a:r>
            <a:r>
              <a:rPr kumimoji="1" lang="en" altLang="ko-KR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&gt;</a:t>
            </a:r>
            <a:r>
              <a:rPr kumimoji="1" lang="ko-KR" altLang="en-US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관심</a:t>
            </a:r>
            <a:r>
              <a:rPr kumimoji="1" lang="en" altLang="ko-KR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Egg&lt;/a&gt;</a:t>
            </a:r>
            <a:endParaRPr kumimoji="1" lang="en-US" altLang="ko-KR" sz="1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en-US" altLang="ko-KR" sz="1000" dirty="0"/>
              <a:t>CSS </a:t>
            </a:r>
            <a:r>
              <a:rPr kumimoji="1" lang="ko-KR" altLang="en-US" sz="1000" dirty="0"/>
              <a:t>코드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en-US" altLang="ko-KR" sz="1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Preegg.css</a:t>
            </a:r>
            <a:r>
              <a:rPr kumimoji="1" lang="en-US" altLang="ko-KR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: .link-count</a:t>
            </a:r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en-US" altLang="ko-KR" sz="1000" dirty="0"/>
              <a:t>Image </a:t>
            </a:r>
            <a:r>
              <a:rPr kumimoji="1" lang="ko-KR" altLang="en-US" sz="1000" dirty="0"/>
              <a:t>코드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en-US" altLang="ko-KR" sz="1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Sprite_preegg.png</a:t>
            </a:r>
            <a:endParaRPr kumimoji="1" lang="en-US" altLang="ko-KR" sz="1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>
              <a:lnSpc>
                <a:spcPct val="150000"/>
              </a:lnSpc>
            </a:pPr>
            <a:endParaRPr kumimoji="1" lang="en-US" altLang="ko-KR" sz="1000" dirty="0"/>
          </a:p>
        </p:txBody>
      </p: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16D53E1E-636E-624A-816C-E0D4062FC880}"/>
              </a:ext>
            </a:extLst>
          </p:cNvPr>
          <p:cNvCxnSpPr/>
          <p:nvPr/>
        </p:nvCxnSpPr>
        <p:spPr>
          <a:xfrm>
            <a:off x="7219950" y="1247775"/>
            <a:ext cx="0" cy="499110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9889C49C-90AE-BE43-8861-5ED7E2664B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382" y="1293745"/>
            <a:ext cx="3686272" cy="247516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9C8EAE4-17D3-8C4A-8AFB-16855B25BE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5502" y="1540726"/>
            <a:ext cx="2333739" cy="835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9552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B2EDD3F-61A3-194E-A38D-285F00D090BA}"/>
              </a:ext>
            </a:extLst>
          </p:cNvPr>
          <p:cNvSpPr txBox="1"/>
          <p:nvPr/>
        </p:nvSpPr>
        <p:spPr>
          <a:xfrm>
            <a:off x="222250" y="114299"/>
            <a:ext cx="899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영화</a:t>
            </a:r>
            <a:r>
              <a:rPr kumimoji="1" lang="en-US" altLang="ko-KR" sz="24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kumimoji="1" lang="ko-KR" altLang="en-US" sz="24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상세</a:t>
            </a:r>
          </a:p>
        </p:txBody>
      </p:sp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BAD36941-04D5-4F44-AD04-8DCBC636BB94}"/>
              </a:ext>
            </a:extLst>
          </p:cNvPr>
          <p:cNvCxnSpPr/>
          <p:nvPr/>
        </p:nvCxnSpPr>
        <p:spPr>
          <a:xfrm>
            <a:off x="222250" y="669758"/>
            <a:ext cx="1163637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0399AEE-1CB2-C845-B459-72B678DEA2C1}"/>
              </a:ext>
            </a:extLst>
          </p:cNvPr>
          <p:cNvSpPr txBox="1"/>
          <p:nvPr/>
        </p:nvSpPr>
        <p:spPr>
          <a:xfrm>
            <a:off x="7620005" y="1247775"/>
            <a:ext cx="4238613" cy="49562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200" u="sng" dirty="0"/>
              <a:t>상세 </a:t>
            </a:r>
            <a:r>
              <a:rPr kumimoji="1" lang="en-US" altLang="ko-KR" sz="1200" u="sng" dirty="0"/>
              <a:t>Pre egg | golden egg </a:t>
            </a:r>
            <a:r>
              <a:rPr kumimoji="1" lang="ko-KR" altLang="en-US" sz="1200" u="sng" dirty="0"/>
              <a:t>아이콘</a:t>
            </a:r>
            <a:endParaRPr kumimoji="1" lang="en-US" altLang="ko-KR" sz="1200" u="sng" dirty="0"/>
          </a:p>
          <a:p>
            <a:pPr>
              <a:lnSpc>
                <a:spcPct val="150000"/>
              </a:lnSpc>
            </a:pPr>
            <a:endParaRPr kumimoji="1" lang="en-US" altLang="ko-KR" sz="1000" dirty="0"/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sz="1000" dirty="0"/>
              <a:t>사이즈 </a:t>
            </a:r>
            <a:r>
              <a:rPr kumimoji="1" lang="en-US" altLang="ko-KR" sz="1000" dirty="0"/>
              <a:t>:</a:t>
            </a:r>
            <a:r>
              <a:rPr kumimoji="1" lang="ko-KR" altLang="en-US" sz="1000" dirty="0"/>
              <a:t> </a:t>
            </a:r>
            <a:r>
              <a:rPr kumimoji="1" lang="en-US" altLang="ko-KR" sz="1000" dirty="0"/>
              <a:t>54px</a:t>
            </a:r>
            <a:r>
              <a:rPr kumimoji="1" lang="ko-KR" altLang="en-US" sz="1000" dirty="0"/>
              <a:t> * </a:t>
            </a:r>
            <a:r>
              <a:rPr kumimoji="1" lang="en-US" altLang="ko-KR" sz="1000" dirty="0"/>
              <a:t>54px</a:t>
            </a:r>
            <a:r>
              <a:rPr kumimoji="1" lang="ko-KR" altLang="en-US" sz="1000" dirty="0"/>
              <a:t> </a:t>
            </a:r>
            <a:r>
              <a:rPr kumimoji="1" lang="en-US" altLang="ko-KR" sz="1000" dirty="0"/>
              <a:t>(</a:t>
            </a:r>
            <a:r>
              <a:rPr kumimoji="1" lang="ko-KR" altLang="en-US" sz="1000" dirty="0"/>
              <a:t>가이드 영역</a:t>
            </a:r>
            <a:r>
              <a:rPr kumimoji="1" lang="en-US" altLang="ko-KR" sz="1000" dirty="0"/>
              <a:t>)</a:t>
            </a:r>
            <a:r>
              <a:rPr kumimoji="1" lang="ko-KR" altLang="en-US" sz="1000" dirty="0"/>
              <a:t> </a:t>
            </a:r>
            <a:endParaRPr kumimoji="1" lang="en-US" altLang="ko-KR" sz="1000" dirty="0"/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sz="1000" dirty="0"/>
              <a:t>설명 </a:t>
            </a:r>
            <a:r>
              <a:rPr kumimoji="1" lang="en-US" altLang="ko-KR" sz="1000" dirty="0"/>
              <a:t>:</a:t>
            </a:r>
            <a:r>
              <a:rPr kumimoji="1" lang="ko-KR" altLang="en-US" sz="1000" dirty="0"/>
              <a:t> 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ko-KR" altLang="en-US" sz="1000" dirty="0"/>
              <a:t>상세 페이지 관람평 영역 사용 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ko-KR" altLang="en-US" sz="1000" dirty="0" err="1">
                <a:highlight>
                  <a:srgbClr val="FFFF00"/>
                </a:highlight>
              </a:rPr>
              <a:t>프리에그</a:t>
            </a:r>
            <a:r>
              <a:rPr kumimoji="1" lang="ko-KR" altLang="en-US" sz="1000" dirty="0">
                <a:highlight>
                  <a:srgbClr val="FFFF00"/>
                </a:highlight>
              </a:rPr>
              <a:t> </a:t>
            </a:r>
            <a:r>
              <a:rPr kumimoji="1" lang="en-US" altLang="ko-KR" sz="1000" dirty="0">
                <a:highlight>
                  <a:srgbClr val="FFFF00"/>
                </a:highlight>
              </a:rPr>
              <a:t>[</a:t>
            </a:r>
            <a:r>
              <a:rPr kumimoji="1" lang="ko-KR" altLang="en-US" sz="1000" dirty="0">
                <a:highlight>
                  <a:srgbClr val="FFFF00"/>
                </a:highlight>
              </a:rPr>
              <a:t>대표</a:t>
            </a:r>
            <a:r>
              <a:rPr kumimoji="1" lang="en-US" altLang="ko-KR" sz="1000" dirty="0">
                <a:highlight>
                  <a:srgbClr val="FFFF00"/>
                </a:highlight>
              </a:rPr>
              <a:t>]</a:t>
            </a:r>
            <a:r>
              <a:rPr kumimoji="1" lang="ko-KR" altLang="en-US" sz="1000" dirty="0">
                <a:highlight>
                  <a:srgbClr val="FFFF00"/>
                </a:highlight>
              </a:rPr>
              <a:t> </a:t>
            </a:r>
            <a:r>
              <a:rPr kumimoji="1" lang="en-US" altLang="ko-KR" sz="1000" dirty="0">
                <a:highlight>
                  <a:srgbClr val="FFFF00"/>
                </a:highlight>
              </a:rPr>
              <a:t>1</a:t>
            </a:r>
            <a:r>
              <a:rPr kumimoji="1" lang="ko-KR" altLang="en-US" sz="1000" dirty="0">
                <a:highlight>
                  <a:srgbClr val="FFFF00"/>
                </a:highlight>
              </a:rPr>
              <a:t>종류 노출</a:t>
            </a:r>
            <a:endParaRPr kumimoji="1" lang="en-US" altLang="ko-KR" sz="1000" dirty="0">
              <a:highlight>
                <a:srgbClr val="FFFF00"/>
              </a:highlight>
            </a:endParaRPr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ko-KR" altLang="en-US" sz="1000" dirty="0" err="1">
                <a:highlight>
                  <a:srgbClr val="FFFF00"/>
                </a:highlight>
              </a:rPr>
              <a:t>골든에그</a:t>
            </a:r>
            <a:r>
              <a:rPr kumimoji="1" lang="ko-KR" altLang="en-US" sz="1000" dirty="0">
                <a:highlight>
                  <a:srgbClr val="FFFF00"/>
                </a:highlight>
              </a:rPr>
              <a:t> </a:t>
            </a:r>
            <a:r>
              <a:rPr kumimoji="1" lang="en-US" altLang="ko-KR" sz="1000" dirty="0">
                <a:highlight>
                  <a:srgbClr val="FFFF00"/>
                </a:highlight>
              </a:rPr>
              <a:t>[Bad | Good | Great</a:t>
            </a:r>
            <a:r>
              <a:rPr kumimoji="1" lang="ko-KR" altLang="en-US" sz="1000" dirty="0">
                <a:highlight>
                  <a:srgbClr val="FFFF00"/>
                </a:highlight>
              </a:rPr>
              <a:t> </a:t>
            </a:r>
            <a:r>
              <a:rPr kumimoji="1" lang="en-US" altLang="ko-KR" sz="1000" dirty="0">
                <a:highlight>
                  <a:srgbClr val="FFFF00"/>
                </a:highlight>
              </a:rPr>
              <a:t>]</a:t>
            </a:r>
            <a:r>
              <a:rPr kumimoji="1" lang="ko-KR" altLang="en-US" sz="1000" dirty="0">
                <a:highlight>
                  <a:srgbClr val="FFFF00"/>
                </a:highlight>
              </a:rPr>
              <a:t> </a:t>
            </a:r>
            <a:r>
              <a:rPr kumimoji="1" lang="en-US" altLang="ko-KR" sz="1000" dirty="0">
                <a:highlight>
                  <a:srgbClr val="FFFF00"/>
                </a:highlight>
              </a:rPr>
              <a:t>3</a:t>
            </a:r>
            <a:r>
              <a:rPr kumimoji="1" lang="ko-KR" altLang="en-US" sz="1000" dirty="0">
                <a:highlight>
                  <a:srgbClr val="FFFF00"/>
                </a:highlight>
              </a:rPr>
              <a:t>종류 노출 </a:t>
            </a:r>
            <a:endParaRPr kumimoji="1" lang="en-US" altLang="ko-KR" sz="1000" dirty="0">
              <a:highlight>
                <a:srgbClr val="FFFF00"/>
              </a:highlight>
            </a:endParaRPr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endParaRPr kumimoji="1" lang="en-US" altLang="ko-KR" sz="1000" dirty="0"/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sz="1000" dirty="0"/>
              <a:t>해당 페이지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ko-KR" altLang="en-US" sz="1000" dirty="0"/>
              <a:t>상세 페이지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endParaRPr kumimoji="1" lang="en-US" altLang="ko-KR" sz="1000" dirty="0"/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en-US" altLang="ko-KR" sz="1000" dirty="0"/>
              <a:t>Html </a:t>
            </a:r>
            <a:r>
              <a:rPr kumimoji="1" lang="ko-KR" altLang="en-US" sz="1000" dirty="0"/>
              <a:t>코드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en" altLang="ko-KR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&lt;span class="</a:t>
            </a:r>
            <a:r>
              <a:rPr kumimoji="1" lang="en" altLang="ko-KR" sz="1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sprite_preegg</a:t>
            </a:r>
            <a:r>
              <a:rPr kumimoji="1" lang="en" altLang="ko-KR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big default"&gt;&lt;/span&gt;</a:t>
            </a:r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en-US" altLang="ko-KR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&lt;span class="</a:t>
            </a:r>
            <a:r>
              <a:rPr kumimoji="1" lang="en-US" altLang="ko-KR" sz="1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sprite_preegg</a:t>
            </a:r>
            <a:r>
              <a:rPr kumimoji="1" lang="en-US" altLang="ko-KR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big bad"&gt;&lt;/span&gt;</a:t>
            </a:r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en-US" altLang="ko-KR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&lt;span class="</a:t>
            </a:r>
            <a:r>
              <a:rPr kumimoji="1" lang="en-US" altLang="ko-KR" sz="1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sprite_preegg</a:t>
            </a:r>
            <a:r>
              <a:rPr kumimoji="1" lang="en-US" altLang="ko-KR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big good"&gt;&lt;/span&gt;</a:t>
            </a:r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en-US" altLang="ko-KR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&lt;span class="</a:t>
            </a:r>
            <a:r>
              <a:rPr kumimoji="1" lang="en-US" altLang="ko-KR" sz="1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sprite_preegg</a:t>
            </a:r>
            <a:r>
              <a:rPr kumimoji="1" lang="en-US" altLang="ko-KR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big great"&gt;&lt;/span&gt;</a:t>
            </a:r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en-US" altLang="ko-KR" sz="1000" dirty="0"/>
              <a:t>CSS </a:t>
            </a:r>
            <a:r>
              <a:rPr kumimoji="1" lang="ko-KR" altLang="en-US" sz="1000" dirty="0"/>
              <a:t>코드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en-US" altLang="ko-KR" sz="1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Preegg.css</a:t>
            </a:r>
            <a:r>
              <a:rPr kumimoji="1" lang="en-US" altLang="ko-KR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: . </a:t>
            </a:r>
            <a:r>
              <a:rPr kumimoji="1" lang="en-US" altLang="ko-KR" sz="1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sprite_preegg</a:t>
            </a:r>
            <a:endParaRPr kumimoji="1" lang="en-US" altLang="ko-KR" sz="1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en-US" altLang="ko-KR" sz="1000" dirty="0"/>
              <a:t>Image </a:t>
            </a:r>
            <a:r>
              <a:rPr kumimoji="1" lang="ko-KR" altLang="en-US" sz="1000" dirty="0"/>
              <a:t>코드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en-US" altLang="ko-KR" sz="1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Sprite_preegg.png</a:t>
            </a:r>
            <a:endParaRPr kumimoji="1" lang="en-US" altLang="ko-KR" sz="1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>
              <a:lnSpc>
                <a:spcPct val="150000"/>
              </a:lnSpc>
            </a:pPr>
            <a:endParaRPr kumimoji="1" lang="en-US" altLang="ko-KR" sz="1000" dirty="0"/>
          </a:p>
        </p:txBody>
      </p: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16D53E1E-636E-624A-816C-E0D4062FC880}"/>
              </a:ext>
            </a:extLst>
          </p:cNvPr>
          <p:cNvCxnSpPr/>
          <p:nvPr/>
        </p:nvCxnSpPr>
        <p:spPr>
          <a:xfrm>
            <a:off x="7219950" y="1247775"/>
            <a:ext cx="0" cy="499110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2F32CB3C-AE6C-6649-B936-52DCC3D748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554" y="1465007"/>
            <a:ext cx="4978805" cy="145465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D5B0DE4-FADF-5749-8A15-3C051B6B40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1595" y="3429000"/>
            <a:ext cx="3326066" cy="1021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3033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B2EDD3F-61A3-194E-A38D-285F00D090BA}"/>
              </a:ext>
            </a:extLst>
          </p:cNvPr>
          <p:cNvSpPr txBox="1"/>
          <p:nvPr/>
        </p:nvSpPr>
        <p:spPr>
          <a:xfrm>
            <a:off x="222250" y="114299"/>
            <a:ext cx="899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영화</a:t>
            </a:r>
            <a:r>
              <a:rPr kumimoji="1" lang="en-US" altLang="ko-KR" sz="24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kumimoji="1" lang="ko-KR" altLang="en-US" sz="24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상세</a:t>
            </a:r>
          </a:p>
        </p:txBody>
      </p:sp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BAD36941-04D5-4F44-AD04-8DCBC636BB94}"/>
              </a:ext>
            </a:extLst>
          </p:cNvPr>
          <p:cNvCxnSpPr/>
          <p:nvPr/>
        </p:nvCxnSpPr>
        <p:spPr>
          <a:xfrm>
            <a:off x="222250" y="669758"/>
            <a:ext cx="1163637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0399AEE-1CB2-C845-B459-72B678DEA2C1}"/>
              </a:ext>
            </a:extLst>
          </p:cNvPr>
          <p:cNvSpPr txBox="1"/>
          <p:nvPr/>
        </p:nvSpPr>
        <p:spPr>
          <a:xfrm>
            <a:off x="7620005" y="1247775"/>
            <a:ext cx="4238613" cy="3802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200" u="sng" dirty="0"/>
              <a:t>상세 </a:t>
            </a:r>
            <a:r>
              <a:rPr kumimoji="1" lang="ko-KR" altLang="en-US" sz="1200" u="sng" dirty="0" err="1"/>
              <a:t>툴팁</a:t>
            </a:r>
            <a:r>
              <a:rPr kumimoji="1" lang="en-US" altLang="ko-KR" sz="1200" u="sng" dirty="0"/>
              <a:t> </a:t>
            </a:r>
            <a:r>
              <a:rPr kumimoji="1" lang="ko-KR" altLang="en-US" sz="1200" u="sng" dirty="0"/>
              <a:t>아이콘</a:t>
            </a:r>
            <a:endParaRPr kumimoji="1" lang="en-US" altLang="ko-KR" sz="1200" u="sng" dirty="0"/>
          </a:p>
          <a:p>
            <a:pPr>
              <a:lnSpc>
                <a:spcPct val="150000"/>
              </a:lnSpc>
            </a:pPr>
            <a:endParaRPr kumimoji="1" lang="en-US" altLang="ko-KR" sz="1000" dirty="0"/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sz="1000" dirty="0"/>
              <a:t>사이즈 </a:t>
            </a:r>
            <a:r>
              <a:rPr kumimoji="1" lang="en-US" altLang="ko-KR" sz="1000" dirty="0"/>
              <a:t>:</a:t>
            </a:r>
            <a:r>
              <a:rPr kumimoji="1" lang="ko-KR" altLang="en-US" sz="1000" dirty="0"/>
              <a:t> </a:t>
            </a:r>
            <a:r>
              <a:rPr kumimoji="1" lang="en-US" altLang="ko-KR" sz="1000" dirty="0"/>
              <a:t>73px</a:t>
            </a:r>
            <a:r>
              <a:rPr kumimoji="1" lang="ko-KR" altLang="en-US" sz="1000" dirty="0"/>
              <a:t> * </a:t>
            </a:r>
            <a:r>
              <a:rPr kumimoji="1" lang="en-US" altLang="ko-KR" sz="1000" dirty="0"/>
              <a:t>26px</a:t>
            </a:r>
            <a:r>
              <a:rPr kumimoji="1" lang="ko-KR" altLang="en-US" sz="1000" dirty="0"/>
              <a:t> </a:t>
            </a:r>
            <a:r>
              <a:rPr kumimoji="1" lang="en-US" altLang="ko-KR" sz="1000" dirty="0"/>
              <a:t>(</a:t>
            </a:r>
            <a:r>
              <a:rPr kumimoji="1" lang="ko-KR" altLang="en-US" sz="1000" dirty="0"/>
              <a:t>텍스트는 </a:t>
            </a:r>
            <a:r>
              <a:rPr kumimoji="1" lang="en-US" altLang="ko-KR" sz="1000" dirty="0"/>
              <a:t>html)</a:t>
            </a:r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sz="1000" dirty="0"/>
              <a:t>설명 </a:t>
            </a:r>
            <a:r>
              <a:rPr kumimoji="1" lang="en-US" altLang="ko-KR" sz="1000" dirty="0"/>
              <a:t>:</a:t>
            </a:r>
            <a:r>
              <a:rPr kumimoji="1" lang="ko-KR" altLang="en-US" sz="1000" dirty="0"/>
              <a:t> 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ko-KR" altLang="en-US" sz="1000" dirty="0"/>
              <a:t>상세 페이지의 </a:t>
            </a:r>
            <a:r>
              <a:rPr kumimoji="1" lang="ko-KR" altLang="en-US" sz="1000" dirty="0" err="1"/>
              <a:t>툴팁</a:t>
            </a:r>
            <a:r>
              <a:rPr kumimoji="1" lang="ko-KR" altLang="en-US" sz="1000" dirty="0"/>
              <a:t> 부분 사용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endParaRPr kumimoji="1" lang="en-US" altLang="ko-KR" sz="1000" dirty="0"/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sz="1000" dirty="0"/>
              <a:t>해당 페이지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ko-KR" altLang="en-US" sz="1000" dirty="0"/>
              <a:t>상세 페이지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endParaRPr kumimoji="1" lang="en-US" altLang="ko-KR" sz="1000" dirty="0"/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en-US" altLang="ko-KR" sz="1000" dirty="0"/>
              <a:t>Html </a:t>
            </a:r>
            <a:r>
              <a:rPr kumimoji="1" lang="ko-KR" altLang="en-US" sz="1000" dirty="0"/>
              <a:t>코드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en" altLang="ko-KR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&lt;span class="tooltip"&gt;</a:t>
            </a:r>
            <a:r>
              <a:rPr kumimoji="1" lang="ko-KR" altLang="en-US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실관람평지수</a:t>
            </a:r>
            <a:r>
              <a:rPr kumimoji="1" lang="en-US" altLang="ko-KR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&lt;/</a:t>
            </a:r>
            <a:r>
              <a:rPr kumimoji="1" lang="en" altLang="ko-KR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span&gt;</a:t>
            </a:r>
            <a:endParaRPr kumimoji="1" lang="en-US" altLang="ko-KR" sz="1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en-US" altLang="ko-KR" sz="1000" dirty="0"/>
              <a:t>CSS </a:t>
            </a:r>
            <a:r>
              <a:rPr kumimoji="1" lang="ko-KR" altLang="en-US" sz="1000" dirty="0"/>
              <a:t>코드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en-US" altLang="ko-KR" sz="1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Preegg.css</a:t>
            </a:r>
            <a:r>
              <a:rPr kumimoji="1" lang="en-US" altLang="ko-KR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: .</a:t>
            </a:r>
            <a:r>
              <a:rPr kumimoji="1" lang="en-US" altLang="ko-KR" sz="1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movie_grade</a:t>
            </a:r>
            <a:r>
              <a:rPr kumimoji="1" lang="en-US" altLang="ko-KR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.</a:t>
            </a:r>
            <a:r>
              <a:rPr kumimoji="1" lang="en-US" altLang="ko-KR" sz="1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egg_point</a:t>
            </a:r>
            <a:r>
              <a:rPr kumimoji="1" lang="en-US" altLang="ko-KR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.rating .box .tooltip</a:t>
            </a:r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en-US" altLang="ko-KR" sz="1000" dirty="0"/>
              <a:t>Image </a:t>
            </a:r>
            <a:r>
              <a:rPr kumimoji="1" lang="ko-KR" altLang="en-US" sz="1000" dirty="0"/>
              <a:t>코드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en-US" altLang="ko-KR" sz="1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Sprite_preegg.png</a:t>
            </a:r>
            <a:endParaRPr kumimoji="1" lang="en-US" altLang="ko-KR" sz="1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>
              <a:lnSpc>
                <a:spcPct val="150000"/>
              </a:lnSpc>
            </a:pPr>
            <a:endParaRPr kumimoji="1" lang="en-US" altLang="ko-KR" sz="1000" dirty="0"/>
          </a:p>
        </p:txBody>
      </p: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16D53E1E-636E-624A-816C-E0D4062FC880}"/>
              </a:ext>
            </a:extLst>
          </p:cNvPr>
          <p:cNvCxnSpPr/>
          <p:nvPr/>
        </p:nvCxnSpPr>
        <p:spPr>
          <a:xfrm>
            <a:off x="7219950" y="1247775"/>
            <a:ext cx="0" cy="499110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2F32CB3C-AE6C-6649-B936-52DCC3D748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554" y="1465007"/>
            <a:ext cx="4978805" cy="145465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0BAC130-068C-414A-8F48-3E0F853EE1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5131" y="3714905"/>
            <a:ext cx="2260600" cy="113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7758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B2EDD3F-61A3-194E-A38D-285F00D090BA}"/>
              </a:ext>
            </a:extLst>
          </p:cNvPr>
          <p:cNvSpPr txBox="1"/>
          <p:nvPr/>
        </p:nvSpPr>
        <p:spPr>
          <a:xfrm>
            <a:off x="222250" y="114299"/>
            <a:ext cx="899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영화</a:t>
            </a:r>
            <a:r>
              <a:rPr kumimoji="1" lang="en-US" altLang="ko-KR" sz="24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kumimoji="1" lang="ko-KR" altLang="en-US" sz="24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상세</a:t>
            </a:r>
          </a:p>
        </p:txBody>
      </p:sp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BAD36941-04D5-4F44-AD04-8DCBC636BB94}"/>
              </a:ext>
            </a:extLst>
          </p:cNvPr>
          <p:cNvCxnSpPr/>
          <p:nvPr/>
        </p:nvCxnSpPr>
        <p:spPr>
          <a:xfrm>
            <a:off x="222250" y="669758"/>
            <a:ext cx="1163637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0399AEE-1CB2-C845-B459-72B678DEA2C1}"/>
              </a:ext>
            </a:extLst>
          </p:cNvPr>
          <p:cNvSpPr txBox="1"/>
          <p:nvPr/>
        </p:nvSpPr>
        <p:spPr>
          <a:xfrm>
            <a:off x="7620005" y="1247775"/>
            <a:ext cx="4238613" cy="3802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200" u="sng" dirty="0"/>
              <a:t>상세 </a:t>
            </a:r>
            <a:r>
              <a:rPr kumimoji="1" lang="ko-KR" altLang="en-US" sz="1200" u="sng" dirty="0" err="1"/>
              <a:t>툴팁</a:t>
            </a:r>
            <a:r>
              <a:rPr kumimoji="1" lang="en-US" altLang="ko-KR" sz="1200" u="sng" dirty="0"/>
              <a:t> </a:t>
            </a:r>
            <a:r>
              <a:rPr kumimoji="1" lang="ko-KR" altLang="en-US" sz="1200" u="sng" dirty="0"/>
              <a:t>아이콘</a:t>
            </a:r>
            <a:endParaRPr kumimoji="1" lang="en-US" altLang="ko-KR" sz="1200" u="sng" dirty="0"/>
          </a:p>
          <a:p>
            <a:pPr>
              <a:lnSpc>
                <a:spcPct val="150000"/>
              </a:lnSpc>
            </a:pPr>
            <a:endParaRPr kumimoji="1" lang="en-US" altLang="ko-KR" sz="1000" dirty="0"/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sz="1000" dirty="0"/>
              <a:t>사이즈 </a:t>
            </a:r>
            <a:r>
              <a:rPr kumimoji="1" lang="en-US" altLang="ko-KR" sz="1000" dirty="0"/>
              <a:t>:</a:t>
            </a:r>
            <a:r>
              <a:rPr kumimoji="1" lang="ko-KR" altLang="en-US" sz="1000" dirty="0"/>
              <a:t> </a:t>
            </a:r>
            <a:r>
              <a:rPr kumimoji="1" lang="en-US" altLang="ko-KR" sz="1000" dirty="0"/>
              <a:t>27~31px</a:t>
            </a:r>
            <a:r>
              <a:rPr kumimoji="1" lang="ko-KR" altLang="en-US" sz="1000" dirty="0"/>
              <a:t> * </a:t>
            </a:r>
            <a:r>
              <a:rPr kumimoji="1" lang="en-US" altLang="ko-KR" sz="1000" dirty="0"/>
              <a:t>28px</a:t>
            </a:r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sz="1000" dirty="0"/>
              <a:t>설명 </a:t>
            </a:r>
            <a:r>
              <a:rPr kumimoji="1" lang="en-US" altLang="ko-KR" sz="1000" dirty="0"/>
              <a:t>:</a:t>
            </a:r>
            <a:r>
              <a:rPr kumimoji="1" lang="ko-KR" altLang="en-US" sz="1000" dirty="0"/>
              <a:t> 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ko-KR" altLang="en-US" sz="1000" dirty="0" err="1"/>
              <a:t>마이페이지의</a:t>
            </a:r>
            <a:r>
              <a:rPr kumimoji="1" lang="ko-KR" altLang="en-US" sz="1000" dirty="0"/>
              <a:t> 기대되는 영화 아이콘 변경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endParaRPr kumimoji="1" lang="en-US" altLang="ko-KR" sz="1000" dirty="0"/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sz="1000" dirty="0"/>
              <a:t>해당 페이지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ko-KR" altLang="en-US" sz="1000" dirty="0" err="1"/>
              <a:t>마이페이지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endParaRPr kumimoji="1" lang="en-US" altLang="ko-KR" sz="1000" dirty="0"/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en-US" altLang="ko-KR" sz="1000" dirty="0"/>
              <a:t>Html </a:t>
            </a:r>
            <a:r>
              <a:rPr kumimoji="1" lang="ko-KR" altLang="en-US" sz="1000" dirty="0"/>
              <a:t>코드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ko-KR" altLang="en-US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미정</a:t>
            </a:r>
            <a:endParaRPr kumimoji="1" lang="en-US" altLang="ko-KR" sz="1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en-US" altLang="ko-KR" sz="1000" dirty="0"/>
              <a:t>CSS </a:t>
            </a:r>
            <a:r>
              <a:rPr kumimoji="1" lang="ko-KR" altLang="en-US" sz="1000" dirty="0"/>
              <a:t>코드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ko-KR" altLang="en-US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미정</a:t>
            </a:r>
            <a:endParaRPr kumimoji="1" lang="en-US" altLang="ko-KR" sz="1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en-US" altLang="ko-KR" sz="1000" dirty="0"/>
              <a:t>Image </a:t>
            </a:r>
            <a:r>
              <a:rPr kumimoji="1" lang="ko-KR" altLang="en-US" sz="1000" dirty="0"/>
              <a:t>코드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ko-KR" altLang="en-US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미정</a:t>
            </a:r>
            <a:endParaRPr kumimoji="1" lang="en-US" altLang="ko-KR" sz="1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>
              <a:lnSpc>
                <a:spcPct val="150000"/>
              </a:lnSpc>
            </a:pPr>
            <a:endParaRPr kumimoji="1" lang="en-US" altLang="ko-KR" sz="1000" dirty="0"/>
          </a:p>
        </p:txBody>
      </p: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16D53E1E-636E-624A-816C-E0D4062FC880}"/>
              </a:ext>
            </a:extLst>
          </p:cNvPr>
          <p:cNvCxnSpPr/>
          <p:nvPr/>
        </p:nvCxnSpPr>
        <p:spPr>
          <a:xfrm>
            <a:off x="7219950" y="1247775"/>
            <a:ext cx="0" cy="499110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1D1C383A-B239-4145-8A25-E8B04CCA91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376" y="1152387"/>
            <a:ext cx="6057900" cy="18923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5261880-7B99-4E4A-97E5-7B71336FA8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1854" y="3968416"/>
            <a:ext cx="3682943" cy="1375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1871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BAD36941-04D5-4F44-AD04-8DCBC636BB94}"/>
              </a:ext>
            </a:extLst>
          </p:cNvPr>
          <p:cNvCxnSpPr/>
          <p:nvPr/>
        </p:nvCxnSpPr>
        <p:spPr>
          <a:xfrm>
            <a:off x="222250" y="669758"/>
            <a:ext cx="1163637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0399AEE-1CB2-C845-B459-72B678DEA2C1}"/>
              </a:ext>
            </a:extLst>
          </p:cNvPr>
          <p:cNvSpPr txBox="1"/>
          <p:nvPr/>
        </p:nvSpPr>
        <p:spPr>
          <a:xfrm>
            <a:off x="2371567" y="1524256"/>
            <a:ext cx="4238613" cy="524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sz="1000" dirty="0"/>
              <a:t>사이즈 </a:t>
            </a:r>
            <a:r>
              <a:rPr kumimoji="1" lang="en-US" altLang="ko-KR" sz="1000" dirty="0"/>
              <a:t>:</a:t>
            </a:r>
            <a:r>
              <a:rPr kumimoji="1" lang="ko-KR" altLang="en-US" sz="1000" dirty="0"/>
              <a:t> </a:t>
            </a:r>
            <a:r>
              <a:rPr kumimoji="1" lang="en-US" altLang="ko-KR" sz="1000" dirty="0"/>
              <a:t>11px  </a:t>
            </a:r>
            <a:r>
              <a:rPr kumimoji="1" lang="ko-KR" altLang="en-US" sz="1000" dirty="0"/>
              <a:t>*</a:t>
            </a:r>
            <a:r>
              <a:rPr kumimoji="1" lang="en-US" altLang="ko-KR" sz="1000" dirty="0"/>
              <a:t> 20px (</a:t>
            </a:r>
            <a:r>
              <a:rPr kumimoji="1" lang="ko-KR" altLang="en-US" sz="1000" dirty="0"/>
              <a:t>아이콘 별 좌우 크기 가변적</a:t>
            </a:r>
            <a:r>
              <a:rPr kumimoji="1" lang="en-US" altLang="ko-KR" sz="1000" dirty="0"/>
              <a:t>)</a:t>
            </a:r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sz="1000" dirty="0">
                <a:highlight>
                  <a:srgbClr val="FFFF00"/>
                </a:highlight>
              </a:rPr>
              <a:t>대표 아이콘 </a:t>
            </a:r>
            <a:r>
              <a:rPr kumimoji="1" lang="en-US" altLang="ko-KR" sz="1000" dirty="0">
                <a:highlight>
                  <a:srgbClr val="FFFF00"/>
                </a:highlight>
              </a:rPr>
              <a:t>1</a:t>
            </a:r>
            <a:r>
              <a:rPr kumimoji="1" lang="ko-KR" altLang="en-US" sz="1000" dirty="0">
                <a:highlight>
                  <a:srgbClr val="FFFF00"/>
                </a:highlight>
              </a:rPr>
              <a:t>종만 설정</a:t>
            </a:r>
            <a:endParaRPr kumimoji="1" lang="en-US" altLang="ko-KR" sz="1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35C567-D2E5-9B40-996C-446106AF6326}"/>
              </a:ext>
            </a:extLst>
          </p:cNvPr>
          <p:cNvSpPr txBox="1"/>
          <p:nvPr/>
        </p:nvSpPr>
        <p:spPr>
          <a:xfrm>
            <a:off x="682206" y="866175"/>
            <a:ext cx="14651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2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종류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7727E39-3068-1746-B11C-D1B34595DF81}"/>
              </a:ext>
            </a:extLst>
          </p:cNvPr>
          <p:cNvSpPr txBox="1"/>
          <p:nvPr/>
        </p:nvSpPr>
        <p:spPr>
          <a:xfrm>
            <a:off x="2371567" y="2336344"/>
            <a:ext cx="4238613" cy="293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sz="1000" dirty="0"/>
              <a:t>사이즈 </a:t>
            </a:r>
            <a:r>
              <a:rPr kumimoji="1" lang="en-US" altLang="ko-KR" sz="1000" dirty="0"/>
              <a:t>:</a:t>
            </a:r>
            <a:r>
              <a:rPr kumimoji="1" lang="ko-KR" altLang="en-US" sz="1000" dirty="0"/>
              <a:t> </a:t>
            </a:r>
            <a:r>
              <a:rPr kumimoji="1" lang="en-US" altLang="ko-KR" sz="1000" dirty="0"/>
              <a:t>30px  </a:t>
            </a:r>
            <a:r>
              <a:rPr kumimoji="1" lang="ko-KR" altLang="en-US" sz="1000" dirty="0"/>
              <a:t>*</a:t>
            </a:r>
            <a:r>
              <a:rPr kumimoji="1" lang="en-US" altLang="ko-KR" sz="1000" dirty="0"/>
              <a:t> 30px (</a:t>
            </a:r>
            <a:r>
              <a:rPr kumimoji="1" lang="ko-KR" altLang="en-US" sz="1000" dirty="0"/>
              <a:t>가이드 사이즈</a:t>
            </a:r>
            <a:r>
              <a:rPr kumimoji="1" lang="en-US" altLang="ko-KR" sz="1000" dirty="0"/>
              <a:t>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2F4EFA2-42BE-E44D-AC16-5249BB3CEB96}"/>
              </a:ext>
            </a:extLst>
          </p:cNvPr>
          <p:cNvSpPr txBox="1"/>
          <p:nvPr/>
        </p:nvSpPr>
        <p:spPr>
          <a:xfrm>
            <a:off x="2371567" y="3025244"/>
            <a:ext cx="4238613" cy="293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sz="1000" dirty="0"/>
              <a:t>사이즈 </a:t>
            </a:r>
            <a:r>
              <a:rPr kumimoji="1" lang="en-US" altLang="ko-KR" sz="1000" dirty="0"/>
              <a:t>:</a:t>
            </a:r>
            <a:r>
              <a:rPr kumimoji="1" lang="ko-KR" altLang="en-US" sz="1000" dirty="0"/>
              <a:t> </a:t>
            </a:r>
            <a:r>
              <a:rPr kumimoji="1" lang="en-US" altLang="ko-KR" sz="1000" dirty="0"/>
              <a:t>30px  </a:t>
            </a:r>
            <a:r>
              <a:rPr kumimoji="1" lang="ko-KR" altLang="en-US" sz="1000" dirty="0"/>
              <a:t>*</a:t>
            </a:r>
            <a:r>
              <a:rPr kumimoji="1" lang="en-US" altLang="ko-KR" sz="1000" dirty="0"/>
              <a:t> 30px (</a:t>
            </a:r>
            <a:r>
              <a:rPr kumimoji="1" lang="ko-KR" altLang="en-US" sz="1000" dirty="0"/>
              <a:t>가이드 사이즈</a:t>
            </a:r>
            <a:r>
              <a:rPr kumimoji="1" lang="en-US" altLang="ko-KR" sz="1000" dirty="0"/>
              <a:t>)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2180B749-AF2B-A243-82B7-7D370304F7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152" t="52691" r="59010" b="11857"/>
          <a:stretch/>
        </p:blipFill>
        <p:spPr>
          <a:xfrm>
            <a:off x="1190211" y="3732772"/>
            <a:ext cx="449179" cy="44917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703E70F-C0A5-D34B-88BE-E8F306B36774}"/>
              </a:ext>
            </a:extLst>
          </p:cNvPr>
          <p:cNvSpPr txBox="1"/>
          <p:nvPr/>
        </p:nvSpPr>
        <p:spPr>
          <a:xfrm>
            <a:off x="2371567" y="3579822"/>
            <a:ext cx="4238613" cy="755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sz="1000" dirty="0"/>
              <a:t>사이즈 </a:t>
            </a:r>
            <a:r>
              <a:rPr kumimoji="1" lang="en-US" altLang="ko-KR" sz="1000" dirty="0"/>
              <a:t>:</a:t>
            </a:r>
            <a:r>
              <a:rPr kumimoji="1" lang="ko-KR" altLang="en-US" sz="1000" dirty="0"/>
              <a:t> </a:t>
            </a:r>
            <a:r>
              <a:rPr kumimoji="1" lang="en-US" altLang="ko-KR" sz="1000" dirty="0"/>
              <a:t>36px</a:t>
            </a:r>
            <a:r>
              <a:rPr kumimoji="1" lang="ko-KR" altLang="en-US" sz="1000" dirty="0"/>
              <a:t> * </a:t>
            </a:r>
            <a:r>
              <a:rPr kumimoji="1" lang="en-US" altLang="ko-KR" sz="1000" dirty="0"/>
              <a:t>36px</a:t>
            </a:r>
            <a:r>
              <a:rPr kumimoji="1" lang="ko-KR" altLang="en-US" sz="1000" dirty="0"/>
              <a:t> </a:t>
            </a:r>
            <a:r>
              <a:rPr kumimoji="1" lang="en-US" altLang="ko-KR" sz="1000" dirty="0"/>
              <a:t>(</a:t>
            </a:r>
            <a:r>
              <a:rPr kumimoji="1" lang="ko-KR" altLang="en-US" sz="1000" dirty="0"/>
              <a:t>가이드 영역</a:t>
            </a:r>
            <a:r>
              <a:rPr kumimoji="1" lang="en-US" altLang="ko-KR" sz="1000" dirty="0"/>
              <a:t>)</a:t>
            </a:r>
            <a:r>
              <a:rPr kumimoji="1" lang="ko-KR" altLang="en-US" sz="1000" dirty="0"/>
              <a:t> </a:t>
            </a:r>
            <a:endParaRPr kumimoji="1" lang="en-US" altLang="ko-KR" sz="1000" dirty="0"/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sz="1000" dirty="0" err="1">
                <a:highlight>
                  <a:srgbClr val="FFFF00"/>
                </a:highlight>
              </a:rPr>
              <a:t>프리에그</a:t>
            </a:r>
            <a:r>
              <a:rPr kumimoji="1" lang="ko-KR" altLang="en-US" sz="1000" dirty="0">
                <a:highlight>
                  <a:srgbClr val="FFFF00"/>
                </a:highlight>
              </a:rPr>
              <a:t> </a:t>
            </a:r>
            <a:r>
              <a:rPr kumimoji="1" lang="en-US" altLang="ko-KR" sz="1000" dirty="0">
                <a:highlight>
                  <a:srgbClr val="FFFF00"/>
                </a:highlight>
              </a:rPr>
              <a:t>[</a:t>
            </a:r>
            <a:r>
              <a:rPr kumimoji="1" lang="ko-KR" altLang="en-US" sz="1000" dirty="0">
                <a:highlight>
                  <a:srgbClr val="FFFF00"/>
                </a:highlight>
              </a:rPr>
              <a:t>디폴트 </a:t>
            </a:r>
            <a:r>
              <a:rPr kumimoji="1" lang="en-US" altLang="ko-KR" sz="1000" dirty="0">
                <a:highlight>
                  <a:srgbClr val="FFFF00"/>
                </a:highlight>
              </a:rPr>
              <a:t>|</a:t>
            </a:r>
            <a:r>
              <a:rPr kumimoji="1" lang="ko-KR" altLang="en-US" sz="1000" dirty="0">
                <a:highlight>
                  <a:srgbClr val="FFFF00"/>
                </a:highlight>
              </a:rPr>
              <a:t> 기대돼요 </a:t>
            </a:r>
            <a:r>
              <a:rPr kumimoji="1" lang="en-US" altLang="ko-KR" sz="1000" dirty="0">
                <a:highlight>
                  <a:srgbClr val="FFFF00"/>
                </a:highlight>
              </a:rPr>
              <a:t>| </a:t>
            </a:r>
            <a:r>
              <a:rPr kumimoji="1" lang="ko-KR" altLang="en-US" sz="1000" dirty="0">
                <a:highlight>
                  <a:srgbClr val="FFFF00"/>
                </a:highlight>
              </a:rPr>
              <a:t>글쎄요</a:t>
            </a:r>
            <a:r>
              <a:rPr kumimoji="1" lang="en-US" altLang="ko-KR" sz="1000" dirty="0">
                <a:highlight>
                  <a:srgbClr val="FFFF00"/>
                </a:highlight>
              </a:rPr>
              <a:t>]</a:t>
            </a:r>
            <a:r>
              <a:rPr kumimoji="1" lang="ko-KR" altLang="en-US" sz="1000" dirty="0">
                <a:highlight>
                  <a:srgbClr val="FFFF00"/>
                </a:highlight>
              </a:rPr>
              <a:t> </a:t>
            </a:r>
            <a:r>
              <a:rPr kumimoji="1" lang="en-US" altLang="ko-KR" sz="1000" dirty="0">
                <a:highlight>
                  <a:srgbClr val="FFFF00"/>
                </a:highlight>
              </a:rPr>
              <a:t>3</a:t>
            </a:r>
            <a:r>
              <a:rPr kumimoji="1" lang="ko-KR" altLang="en-US" sz="1000" dirty="0">
                <a:highlight>
                  <a:srgbClr val="FFFF00"/>
                </a:highlight>
              </a:rPr>
              <a:t>종 설정</a:t>
            </a:r>
            <a:endParaRPr kumimoji="1" lang="en-US" altLang="ko-KR" sz="1000" dirty="0">
              <a:highlight>
                <a:srgbClr val="FFFF00"/>
              </a:highlight>
            </a:endParaRPr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sz="1000" dirty="0" err="1">
                <a:highlight>
                  <a:srgbClr val="FFFF00"/>
                </a:highlight>
              </a:rPr>
              <a:t>골든에그</a:t>
            </a:r>
            <a:r>
              <a:rPr kumimoji="1" lang="ko-KR" altLang="en-US" sz="1000" dirty="0">
                <a:highlight>
                  <a:srgbClr val="FFFF00"/>
                </a:highlight>
              </a:rPr>
              <a:t> </a:t>
            </a:r>
            <a:r>
              <a:rPr kumimoji="1" lang="en-US" altLang="ko-KR" sz="1000" dirty="0">
                <a:highlight>
                  <a:srgbClr val="FFFF00"/>
                </a:highlight>
              </a:rPr>
              <a:t>[Bad | Good | Great]</a:t>
            </a:r>
            <a:r>
              <a:rPr kumimoji="1" lang="ko-KR" altLang="en-US" sz="1000" dirty="0">
                <a:highlight>
                  <a:srgbClr val="FFFF00"/>
                </a:highlight>
              </a:rPr>
              <a:t> </a:t>
            </a:r>
            <a:r>
              <a:rPr kumimoji="1" lang="en-US" altLang="ko-KR" sz="1000" dirty="0">
                <a:highlight>
                  <a:srgbClr val="FFFF00"/>
                </a:highlight>
              </a:rPr>
              <a:t>3</a:t>
            </a:r>
            <a:r>
              <a:rPr kumimoji="1" lang="ko-KR" altLang="en-US" sz="1000" dirty="0">
                <a:highlight>
                  <a:srgbClr val="FFFF00"/>
                </a:highlight>
              </a:rPr>
              <a:t>종 설정</a:t>
            </a:r>
            <a:endParaRPr kumimoji="1" lang="en-US" altLang="ko-KR" sz="1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5223226-84A3-7443-9DF0-BB6CC1D48A37}"/>
              </a:ext>
            </a:extLst>
          </p:cNvPr>
          <p:cNvSpPr txBox="1"/>
          <p:nvPr/>
        </p:nvSpPr>
        <p:spPr>
          <a:xfrm>
            <a:off x="2371567" y="5281043"/>
            <a:ext cx="4238613" cy="293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sz="1000" dirty="0"/>
              <a:t>사이즈 </a:t>
            </a:r>
            <a:r>
              <a:rPr kumimoji="1" lang="en-US" altLang="ko-KR" sz="1000" dirty="0"/>
              <a:t>:</a:t>
            </a:r>
            <a:r>
              <a:rPr kumimoji="1" lang="ko-KR" altLang="en-US" sz="1000" dirty="0"/>
              <a:t> 각 </a:t>
            </a:r>
            <a:r>
              <a:rPr kumimoji="1" lang="en-US" altLang="ko-KR" sz="1000" dirty="0"/>
              <a:t>24px</a:t>
            </a:r>
            <a:r>
              <a:rPr kumimoji="1" lang="ko-KR" altLang="en-US" sz="1000" dirty="0"/>
              <a:t> * </a:t>
            </a:r>
            <a:r>
              <a:rPr kumimoji="1" lang="en-US" altLang="ko-KR" sz="1000" dirty="0"/>
              <a:t>18px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BC819F8-E005-B146-A457-773B461E9689}"/>
              </a:ext>
            </a:extLst>
          </p:cNvPr>
          <p:cNvSpPr txBox="1"/>
          <p:nvPr/>
        </p:nvSpPr>
        <p:spPr>
          <a:xfrm>
            <a:off x="2371567" y="4594589"/>
            <a:ext cx="4238613" cy="293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sz="1000" dirty="0"/>
              <a:t>사이즈 </a:t>
            </a:r>
            <a:r>
              <a:rPr kumimoji="1" lang="en-US" altLang="ko-KR" sz="1000" dirty="0"/>
              <a:t>:</a:t>
            </a:r>
            <a:r>
              <a:rPr kumimoji="1" lang="ko-KR" altLang="en-US" sz="1000" dirty="0"/>
              <a:t> 각 </a:t>
            </a:r>
            <a:r>
              <a:rPr kumimoji="1" lang="en-US" altLang="ko-KR" sz="1000" dirty="0"/>
              <a:t>49px</a:t>
            </a:r>
            <a:r>
              <a:rPr kumimoji="1" lang="ko-KR" altLang="en-US" sz="1000" dirty="0"/>
              <a:t> * </a:t>
            </a:r>
            <a:r>
              <a:rPr kumimoji="1" lang="en-US" altLang="ko-KR" sz="1000" dirty="0"/>
              <a:t>15px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3CEBA01-B3E6-D24C-8B23-E1AAEE1D61D8}"/>
              </a:ext>
            </a:extLst>
          </p:cNvPr>
          <p:cNvSpPr txBox="1"/>
          <p:nvPr/>
        </p:nvSpPr>
        <p:spPr>
          <a:xfrm>
            <a:off x="3818438" y="866175"/>
            <a:ext cx="14651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2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설명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935F87F-E706-8A4F-AE99-BA88BC994BEE}"/>
              </a:ext>
            </a:extLst>
          </p:cNvPr>
          <p:cNvSpPr txBox="1"/>
          <p:nvPr/>
        </p:nvSpPr>
        <p:spPr>
          <a:xfrm>
            <a:off x="8430544" y="866175"/>
            <a:ext cx="14651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2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아이콘 종류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96D6C7C-2C49-BA48-8819-1C6E856AEF0A}"/>
              </a:ext>
            </a:extLst>
          </p:cNvPr>
          <p:cNvSpPr txBox="1"/>
          <p:nvPr/>
        </p:nvSpPr>
        <p:spPr>
          <a:xfrm>
            <a:off x="222250" y="114299"/>
            <a:ext cx="899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모바일 아이콘 </a:t>
            </a:r>
            <a:r>
              <a:rPr kumimoji="1" lang="ko-KR" altLang="en-US" sz="2400" b="1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케이스별</a:t>
            </a:r>
            <a:r>
              <a:rPr kumimoji="1" lang="ko-KR" altLang="en-US" sz="24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 정의</a:t>
            </a: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15D014C8-8340-544D-86C1-F5F46EBFAFE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044" t="52866" r="84014" b="14258"/>
          <a:stretch/>
        </p:blipFill>
        <p:spPr>
          <a:xfrm>
            <a:off x="1331039" y="1631898"/>
            <a:ext cx="167523" cy="308961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FED9A0F1-184A-0949-8543-6D9CE0AB48D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384" t="44099" r="74475" b="19260"/>
          <a:stretch/>
        </p:blipFill>
        <p:spPr>
          <a:xfrm>
            <a:off x="1208886" y="2280627"/>
            <a:ext cx="411829" cy="404849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C744B1AB-E373-5A4A-99A3-A10BF7D2705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9101" t="53701" r="60710" b="19337"/>
          <a:stretch/>
        </p:blipFill>
        <p:spPr>
          <a:xfrm>
            <a:off x="1226336" y="3025244"/>
            <a:ext cx="376928" cy="362968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2FDEC6A2-35B2-0642-8AD7-15A9B8FAD5B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4628" t="21844" r="60624" b="60178"/>
          <a:stretch/>
        </p:blipFill>
        <p:spPr>
          <a:xfrm>
            <a:off x="565393" y="4630065"/>
            <a:ext cx="823658" cy="279207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550E2DBE-DAD6-0A48-ADAD-0E186D88C9D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9872" t="23643" r="14755" b="59278"/>
          <a:stretch/>
        </p:blipFill>
        <p:spPr>
          <a:xfrm>
            <a:off x="1402369" y="4644026"/>
            <a:ext cx="858560" cy="265246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6825FE71-552B-B84D-8FD6-FAEA9F4CFF6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0623" t="16213" r="78028" b="57276"/>
          <a:stretch/>
        </p:blipFill>
        <p:spPr>
          <a:xfrm>
            <a:off x="975051" y="5288271"/>
            <a:ext cx="355988" cy="286186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CC0ECEFF-1570-344B-A757-39A8E14A8891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85166" t="60183" r="2818" b="12013"/>
          <a:stretch/>
        </p:blipFill>
        <p:spPr>
          <a:xfrm>
            <a:off x="1460631" y="5281290"/>
            <a:ext cx="376930" cy="300147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83F8BDE4-3FEC-D342-BC52-01EBA8331DDA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6603" t="18089" r="79320" b="66990"/>
          <a:stretch/>
        </p:blipFill>
        <p:spPr>
          <a:xfrm>
            <a:off x="1137123" y="5960436"/>
            <a:ext cx="530491" cy="698015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A5B67925-644C-F043-8CB0-0A45C415E63B}"/>
              </a:ext>
            </a:extLst>
          </p:cNvPr>
          <p:cNvSpPr txBox="1"/>
          <p:nvPr/>
        </p:nvSpPr>
        <p:spPr>
          <a:xfrm>
            <a:off x="2371567" y="6090740"/>
            <a:ext cx="4238613" cy="293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sz="1000" dirty="0"/>
              <a:t>사이즈 </a:t>
            </a:r>
            <a:r>
              <a:rPr kumimoji="1" lang="en-US" altLang="ko-KR" sz="1000" dirty="0"/>
              <a:t>:</a:t>
            </a:r>
            <a:r>
              <a:rPr kumimoji="1" lang="ko-KR" altLang="en-US" sz="1000" dirty="0"/>
              <a:t> 각 </a:t>
            </a:r>
            <a:r>
              <a:rPr kumimoji="1" lang="en-US" altLang="ko-KR" sz="1000" dirty="0"/>
              <a:t>24px</a:t>
            </a:r>
            <a:r>
              <a:rPr kumimoji="1" lang="ko-KR" altLang="en-US" sz="1000" dirty="0"/>
              <a:t> * </a:t>
            </a:r>
            <a:r>
              <a:rPr kumimoji="1" lang="en-US" altLang="ko-KR" sz="1000" dirty="0"/>
              <a:t>18px</a:t>
            </a: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F9F73B70-9472-EE4B-8A7F-80AF5C7837F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4628" t="21844" r="60624" b="60178"/>
          <a:stretch/>
        </p:blipFill>
        <p:spPr>
          <a:xfrm>
            <a:off x="7592053" y="4623084"/>
            <a:ext cx="823658" cy="279207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2E2E20CA-9537-6840-8F61-C09AD8215D4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9872" t="23643" r="14755" b="59278"/>
          <a:stretch/>
        </p:blipFill>
        <p:spPr>
          <a:xfrm>
            <a:off x="8429029" y="4637045"/>
            <a:ext cx="858560" cy="265246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236DBFFC-A889-4544-BF8A-23A6512056A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0623" t="16213" r="78028" b="57276"/>
          <a:stretch/>
        </p:blipFill>
        <p:spPr>
          <a:xfrm>
            <a:off x="7592053" y="5288271"/>
            <a:ext cx="355988" cy="286186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9B9CC027-47A1-274D-A187-EDAD153B677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85166" t="60183" r="2818" b="12013"/>
          <a:stretch/>
        </p:blipFill>
        <p:spPr>
          <a:xfrm>
            <a:off x="8077633" y="5281290"/>
            <a:ext cx="376930" cy="300147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D30B2C1B-FC38-B84F-8C0C-D9157F69BD85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6603" t="18089" r="79320" b="66990"/>
          <a:stretch/>
        </p:blipFill>
        <p:spPr>
          <a:xfrm>
            <a:off x="7607724" y="5960436"/>
            <a:ext cx="530491" cy="698015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FD36825A-3D76-0545-AE6A-ED060869BA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152" t="52691" r="59010" b="11857"/>
          <a:stretch/>
        </p:blipFill>
        <p:spPr>
          <a:xfrm>
            <a:off x="7591011" y="3732772"/>
            <a:ext cx="449179" cy="449179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4A31FDAE-F0B7-0A40-81BC-9F7BCC9C88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152" t="52691" r="59010" b="11857"/>
          <a:stretch/>
        </p:blipFill>
        <p:spPr>
          <a:xfrm>
            <a:off x="8121502" y="3732772"/>
            <a:ext cx="449179" cy="449179"/>
          </a:xfrm>
          <a:prstGeom prst="rect">
            <a:avLst/>
          </a:prstGeom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1A4D57D4-97D3-FA4B-897D-2286E338F76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152" t="52691" r="59010" b="11857"/>
          <a:stretch/>
        </p:blipFill>
        <p:spPr>
          <a:xfrm>
            <a:off x="8645013" y="3732772"/>
            <a:ext cx="449179" cy="449179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2C914C04-D70C-7041-B0E1-532E7CEC8B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152" t="52691" r="59010" b="11857"/>
          <a:stretch/>
        </p:blipFill>
        <p:spPr>
          <a:xfrm>
            <a:off x="9168525" y="3732772"/>
            <a:ext cx="449179" cy="449179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31E4895B-A1FA-0C43-BF9D-9B0C5BA781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152" t="52691" r="59010" b="11857"/>
          <a:stretch/>
        </p:blipFill>
        <p:spPr>
          <a:xfrm>
            <a:off x="9699016" y="3732772"/>
            <a:ext cx="449179" cy="449179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E0A512DA-A5A0-BC41-9BAC-1F72F4DDFE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152" t="52691" r="59010" b="11857"/>
          <a:stretch/>
        </p:blipFill>
        <p:spPr>
          <a:xfrm>
            <a:off x="10222528" y="3732772"/>
            <a:ext cx="449179" cy="449179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37223655-3494-B74A-B39C-8DAF5518E31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9101" t="53701" r="60710" b="19337"/>
          <a:stretch/>
        </p:blipFill>
        <p:spPr>
          <a:xfrm>
            <a:off x="7571294" y="3025244"/>
            <a:ext cx="376928" cy="362968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AD26120E-5345-7143-A45F-26A47CE61D5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384" t="44099" r="74475" b="19260"/>
          <a:stretch/>
        </p:blipFill>
        <p:spPr>
          <a:xfrm>
            <a:off x="7560825" y="2280627"/>
            <a:ext cx="411829" cy="404849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E6ED4E5B-8BAF-6743-A69C-0CE85BA3D45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044" t="52866" r="84014" b="14258"/>
          <a:stretch/>
        </p:blipFill>
        <p:spPr>
          <a:xfrm>
            <a:off x="7550355" y="1631898"/>
            <a:ext cx="167523" cy="308961"/>
          </a:xfrm>
          <a:prstGeom prst="rect">
            <a:avLst/>
          </a:prstGeom>
        </p:spPr>
      </p:pic>
      <p:sp>
        <p:nvSpPr>
          <p:cNvPr id="59" name="직사각형 58">
            <a:extLst>
              <a:ext uri="{FF2B5EF4-FFF2-40B4-BE49-F238E27FC236}">
                <a16:creationId xmlns:a16="http://schemas.microsoft.com/office/drawing/2014/main" id="{34B9EB6D-2AE2-FE42-9081-EC5BF5A5C86A}"/>
              </a:ext>
            </a:extLst>
          </p:cNvPr>
          <p:cNvSpPr/>
          <p:nvPr/>
        </p:nvSpPr>
        <p:spPr>
          <a:xfrm>
            <a:off x="6922168" y="1435767"/>
            <a:ext cx="4772527" cy="5307923"/>
          </a:xfrm>
          <a:prstGeom prst="rect">
            <a:avLst/>
          </a:prstGeom>
          <a:solidFill>
            <a:schemeClr val="accent6">
              <a:alpha val="5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디자인 </a:t>
            </a:r>
            <a:r>
              <a:rPr kumimoji="1" lang="ko-KR" altLang="en-US" dirty="0" err="1"/>
              <a:t>픽스</a:t>
            </a:r>
            <a:r>
              <a:rPr kumimoji="1" lang="ko-KR" altLang="en-US" dirty="0"/>
              <a:t> 후 </a:t>
            </a:r>
            <a:r>
              <a:rPr kumimoji="1" lang="ko-KR" altLang="en-US" dirty="0" err="1"/>
              <a:t>반영예정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567807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BAD36941-04D5-4F44-AD04-8DCBC636BB94}"/>
              </a:ext>
            </a:extLst>
          </p:cNvPr>
          <p:cNvCxnSpPr/>
          <p:nvPr/>
        </p:nvCxnSpPr>
        <p:spPr>
          <a:xfrm>
            <a:off x="222250" y="669758"/>
            <a:ext cx="1163637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0399AEE-1CB2-C845-B459-72B678DEA2C1}"/>
              </a:ext>
            </a:extLst>
          </p:cNvPr>
          <p:cNvSpPr txBox="1"/>
          <p:nvPr/>
        </p:nvSpPr>
        <p:spPr>
          <a:xfrm>
            <a:off x="7620005" y="1247775"/>
            <a:ext cx="4238613" cy="53948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200" u="sng" dirty="0"/>
              <a:t>목록 </a:t>
            </a:r>
            <a:r>
              <a:rPr kumimoji="1" lang="en-US" altLang="ko-KR" sz="1200" u="sng" dirty="0" err="1"/>
              <a:t>Preegg</a:t>
            </a:r>
            <a:r>
              <a:rPr kumimoji="1" lang="en-US" altLang="ko-KR" sz="1200" u="sng" dirty="0"/>
              <a:t> </a:t>
            </a:r>
            <a:r>
              <a:rPr kumimoji="1" lang="ko-KR" altLang="en-US" sz="1200" u="sng" dirty="0"/>
              <a:t>아이콘</a:t>
            </a:r>
            <a:endParaRPr kumimoji="1" lang="en-US" altLang="ko-KR" sz="1200" u="sng" dirty="0"/>
          </a:p>
          <a:p>
            <a:pPr>
              <a:lnSpc>
                <a:spcPct val="150000"/>
              </a:lnSpc>
            </a:pPr>
            <a:endParaRPr kumimoji="1" lang="en-US" altLang="ko-KR" sz="1000" dirty="0"/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sz="1000" dirty="0"/>
              <a:t>사이즈 </a:t>
            </a:r>
            <a:r>
              <a:rPr kumimoji="1" lang="en-US" altLang="ko-KR" sz="1000" dirty="0"/>
              <a:t>:</a:t>
            </a:r>
            <a:r>
              <a:rPr kumimoji="1" lang="ko-KR" altLang="en-US" sz="1000" dirty="0"/>
              <a:t> </a:t>
            </a:r>
            <a:r>
              <a:rPr kumimoji="1" lang="en-US" altLang="ko-KR" sz="1000" dirty="0"/>
              <a:t>11px  </a:t>
            </a:r>
            <a:r>
              <a:rPr kumimoji="1" lang="ko-KR" altLang="en-US" sz="1000" dirty="0"/>
              <a:t>*</a:t>
            </a:r>
            <a:r>
              <a:rPr kumimoji="1" lang="en-US" altLang="ko-KR" sz="1000" dirty="0"/>
              <a:t> 20px (</a:t>
            </a:r>
            <a:r>
              <a:rPr kumimoji="1" lang="ko-KR" altLang="en-US" sz="1000" dirty="0"/>
              <a:t>아이콘 별 좌우 크기 가변적</a:t>
            </a:r>
            <a:r>
              <a:rPr kumimoji="1" lang="en-US" altLang="ko-KR" sz="1000" dirty="0"/>
              <a:t>)</a:t>
            </a:r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sz="1000" dirty="0"/>
              <a:t>설명 </a:t>
            </a:r>
            <a:r>
              <a:rPr kumimoji="1" lang="en-US" altLang="ko-KR" sz="1000" dirty="0"/>
              <a:t>:</a:t>
            </a:r>
            <a:r>
              <a:rPr kumimoji="1" lang="ko-KR" altLang="en-US" sz="1000" dirty="0"/>
              <a:t> 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ko-KR" altLang="en-US" sz="1000" dirty="0"/>
              <a:t>기존 </a:t>
            </a:r>
            <a:r>
              <a:rPr kumimoji="1" lang="ko-KR" altLang="en-US" sz="1000" dirty="0" err="1"/>
              <a:t>골든에그</a:t>
            </a:r>
            <a:r>
              <a:rPr kumimoji="1" lang="ko-KR" altLang="en-US" sz="1000" dirty="0"/>
              <a:t> 아이콘 대신 </a:t>
            </a:r>
            <a:r>
              <a:rPr kumimoji="1" lang="ko-KR" altLang="en-US" sz="1000" dirty="0" err="1"/>
              <a:t>개봉전에는</a:t>
            </a:r>
            <a:r>
              <a:rPr kumimoji="1" lang="ko-KR" altLang="en-US" sz="1000" dirty="0"/>
              <a:t> </a:t>
            </a:r>
            <a:r>
              <a:rPr kumimoji="1" lang="ko-KR" altLang="en-US" sz="1000" dirty="0" err="1"/>
              <a:t>프리에그를</a:t>
            </a:r>
            <a:r>
              <a:rPr kumimoji="1" lang="ko-KR" altLang="en-US" sz="1000" dirty="0"/>
              <a:t> 노출 하는 정책 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en-US" altLang="ko-KR" sz="1000" dirty="0" err="1"/>
              <a:t>Preegg</a:t>
            </a:r>
            <a:r>
              <a:rPr kumimoji="1" lang="ko-KR" altLang="en-US" sz="1000" dirty="0"/>
              <a:t> 아이콘 </a:t>
            </a:r>
            <a:r>
              <a:rPr kumimoji="1" lang="en-US" altLang="ko-KR" sz="1000" dirty="0"/>
              <a:t>:</a:t>
            </a:r>
            <a:r>
              <a:rPr kumimoji="1" lang="ko-KR" altLang="en-US" sz="1000" dirty="0"/>
              <a:t> </a:t>
            </a:r>
            <a:r>
              <a:rPr kumimoji="1" lang="ko-KR" altLang="en-US" sz="1000" dirty="0">
                <a:highlight>
                  <a:srgbClr val="FFFF00"/>
                </a:highlight>
              </a:rPr>
              <a:t>대표 아이콘 </a:t>
            </a:r>
            <a:r>
              <a:rPr kumimoji="1" lang="en-US" altLang="ko-KR" sz="1000" dirty="0">
                <a:highlight>
                  <a:srgbClr val="FFFF00"/>
                </a:highlight>
              </a:rPr>
              <a:t>1</a:t>
            </a:r>
            <a:r>
              <a:rPr kumimoji="1" lang="ko-KR" altLang="en-US" sz="1000" dirty="0">
                <a:highlight>
                  <a:srgbClr val="FFFF00"/>
                </a:highlight>
              </a:rPr>
              <a:t>종만 설정</a:t>
            </a:r>
            <a:endParaRPr kumimoji="1" lang="en-US" altLang="ko-KR" sz="1000" dirty="0">
              <a:highlight>
                <a:srgbClr val="FFFF00"/>
              </a:highlight>
            </a:endParaRPr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endParaRPr kumimoji="1" lang="en-US" altLang="ko-KR" sz="1000" dirty="0"/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sz="1000" dirty="0"/>
              <a:t>해당 페이지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ko-KR" altLang="en-US" sz="1000" dirty="0" err="1"/>
              <a:t>무비차트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ko-KR" altLang="en-US" sz="1000" dirty="0"/>
              <a:t>아트하우스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ko-KR" altLang="en-US" sz="1000" dirty="0"/>
              <a:t>개봉예정</a:t>
            </a:r>
            <a:endParaRPr kumimoji="1" lang="en-US" altLang="ko-KR" sz="1000" dirty="0"/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en-US" altLang="ko-KR" sz="1000" dirty="0"/>
              <a:t>Html </a:t>
            </a:r>
            <a:r>
              <a:rPr kumimoji="1" lang="ko-KR" altLang="en-US" sz="1000" dirty="0"/>
              <a:t>코드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ko-KR" altLang="en-US" sz="1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골든에그</a:t>
            </a:r>
            <a:r>
              <a:rPr kumimoji="1" lang="ko-KR" altLang="en-US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kumimoji="1" lang="en-US" altLang="ko-KR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:</a:t>
            </a:r>
            <a:r>
              <a:rPr kumimoji="1" lang="ko-KR" altLang="en-US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endParaRPr kumimoji="1" lang="en-US" altLang="ko-KR" sz="1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lvl="2">
              <a:lnSpc>
                <a:spcPct val="150000"/>
              </a:lnSpc>
            </a:pPr>
            <a:r>
              <a:rPr kumimoji="1" lang="en" altLang="ko-KR" sz="7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&lt;li class="</a:t>
            </a:r>
            <a:r>
              <a:rPr kumimoji="1" lang="en" altLang="ko-KR" sz="7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cgbMovieChartEgg</a:t>
            </a:r>
            <a:r>
              <a:rPr kumimoji="1" lang="en" altLang="ko-KR" sz="7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"&gt;&lt;span class="eggState0"&gt;94&lt;/span&gt;&lt;/li&gt;</a:t>
            </a:r>
          </a:p>
          <a:p>
            <a:pPr lvl="2">
              <a:lnSpc>
                <a:spcPct val="150000"/>
              </a:lnSpc>
            </a:pPr>
            <a:r>
              <a:rPr kumimoji="1" lang="en" altLang="ko-KR" sz="7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&lt;li class="</a:t>
            </a:r>
            <a:r>
              <a:rPr kumimoji="1" lang="en" altLang="ko-KR" sz="7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cgbMovieChartEgg</a:t>
            </a:r>
            <a:r>
              <a:rPr kumimoji="1" lang="en" altLang="ko-KR" sz="7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"&gt;&lt;span class="eggState1"&gt;94&lt;/span&gt;&lt;/li&gt;</a:t>
            </a:r>
          </a:p>
          <a:p>
            <a:pPr lvl="2">
              <a:lnSpc>
                <a:spcPct val="150000"/>
              </a:lnSpc>
            </a:pPr>
            <a:r>
              <a:rPr kumimoji="1" lang="en" altLang="ko-KR" sz="7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&lt;li class="</a:t>
            </a:r>
            <a:r>
              <a:rPr kumimoji="1" lang="en" altLang="ko-KR" sz="7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cgbMovieChartEgg</a:t>
            </a:r>
            <a:r>
              <a:rPr kumimoji="1" lang="en" altLang="ko-KR" sz="7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"&gt;&lt;span class="eggState2"&gt;94&lt;/span&gt;&lt;/li&gt;</a:t>
            </a:r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ko-KR" altLang="en-US" sz="1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프리에그</a:t>
            </a:r>
            <a:r>
              <a:rPr kumimoji="1" lang="ko-KR" altLang="en-US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kumimoji="1" lang="en-US" altLang="ko-KR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:</a:t>
            </a:r>
            <a:r>
              <a:rPr kumimoji="1" lang="ko-KR" altLang="en-US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endParaRPr kumimoji="1" lang="en" altLang="ko-KR" sz="1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lvl="2">
              <a:lnSpc>
                <a:spcPct val="150000"/>
              </a:lnSpc>
            </a:pPr>
            <a:r>
              <a:rPr kumimoji="1" lang="en" altLang="ko-KR" sz="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&lt;li class="</a:t>
            </a:r>
            <a:r>
              <a:rPr kumimoji="1" lang="en" altLang="ko-KR" sz="8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moviePreegg</a:t>
            </a:r>
            <a:r>
              <a:rPr kumimoji="1" lang="en" altLang="ko-KR" sz="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"&gt;&lt;span class="</a:t>
            </a:r>
            <a:r>
              <a:rPr kumimoji="1" lang="en" altLang="ko-KR" sz="8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eggState</a:t>
            </a:r>
            <a:r>
              <a:rPr kumimoji="1" lang="en" altLang="ko-KR" sz="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"&gt;?&lt;/span&gt;&lt;/li&gt;</a:t>
            </a:r>
            <a:endParaRPr kumimoji="1" lang="en-US" altLang="ko-KR" sz="800" dirty="0"/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en-US" altLang="ko-KR" sz="1000" dirty="0"/>
              <a:t>CSS </a:t>
            </a:r>
            <a:r>
              <a:rPr kumimoji="1" lang="ko-KR" altLang="en-US" sz="1000" dirty="0"/>
              <a:t>코드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en-US" altLang="ko-KR" sz="1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Preegg.css</a:t>
            </a:r>
            <a:r>
              <a:rPr kumimoji="1" lang="en-US" altLang="ko-KR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: .</a:t>
            </a:r>
            <a:r>
              <a:rPr kumimoji="1" lang="en-US" altLang="ko-KR" sz="1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sprite_preegg</a:t>
            </a:r>
            <a:endParaRPr kumimoji="1" lang="en-US" altLang="ko-KR" sz="1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lvl="1">
              <a:lnSpc>
                <a:spcPct val="150000"/>
              </a:lnSpc>
            </a:pPr>
            <a:endParaRPr kumimoji="1" lang="en-US" altLang="ko-KR" sz="1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en-US" altLang="ko-KR" sz="1000" dirty="0"/>
              <a:t>Image </a:t>
            </a:r>
            <a:r>
              <a:rPr kumimoji="1" lang="ko-KR" altLang="en-US" sz="1000" dirty="0"/>
              <a:t>코드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en-US" altLang="ko-KR" sz="1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Sprite_preegg.png</a:t>
            </a:r>
            <a:endParaRPr kumimoji="1" lang="en-US" altLang="ko-KR" sz="1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16D53E1E-636E-624A-816C-E0D4062FC880}"/>
              </a:ext>
            </a:extLst>
          </p:cNvPr>
          <p:cNvCxnSpPr/>
          <p:nvPr/>
        </p:nvCxnSpPr>
        <p:spPr>
          <a:xfrm>
            <a:off x="7219950" y="1247775"/>
            <a:ext cx="0" cy="499110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935C567-D2E5-9B40-996C-446106AF6326}"/>
              </a:ext>
            </a:extLst>
          </p:cNvPr>
          <p:cNvSpPr txBox="1"/>
          <p:nvPr/>
        </p:nvSpPr>
        <p:spPr>
          <a:xfrm>
            <a:off x="222250" y="114299"/>
            <a:ext cx="899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목록 차트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A0549CD-F99F-8449-B51E-8B1AC42F73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079" y="1085850"/>
            <a:ext cx="2260600" cy="42037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4E1CC2C-BAA6-B74F-9185-2997A21ADF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0052" y="1673997"/>
            <a:ext cx="2819400" cy="93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5085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BAD36941-04D5-4F44-AD04-8DCBC636BB94}"/>
              </a:ext>
            </a:extLst>
          </p:cNvPr>
          <p:cNvCxnSpPr/>
          <p:nvPr/>
        </p:nvCxnSpPr>
        <p:spPr>
          <a:xfrm>
            <a:off x="222250" y="669758"/>
            <a:ext cx="1163637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0399AEE-1CB2-C845-B459-72B678DEA2C1}"/>
              </a:ext>
            </a:extLst>
          </p:cNvPr>
          <p:cNvSpPr txBox="1"/>
          <p:nvPr/>
        </p:nvSpPr>
        <p:spPr>
          <a:xfrm>
            <a:off x="7620005" y="1247775"/>
            <a:ext cx="4238613" cy="51870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200" u="sng" dirty="0"/>
              <a:t>상세 </a:t>
            </a:r>
            <a:r>
              <a:rPr kumimoji="1" lang="en-US" altLang="ko-KR" sz="1200" u="sng" dirty="0" err="1"/>
              <a:t>Preegg</a:t>
            </a:r>
            <a:r>
              <a:rPr kumimoji="1" lang="en-US" altLang="ko-KR" sz="1200" u="sng" dirty="0"/>
              <a:t> </a:t>
            </a:r>
            <a:r>
              <a:rPr kumimoji="1" lang="ko-KR" altLang="en-US" sz="1200" u="sng" dirty="0"/>
              <a:t>아이콘</a:t>
            </a:r>
            <a:endParaRPr kumimoji="1" lang="en-US" altLang="ko-KR" sz="1200" u="sng" dirty="0"/>
          </a:p>
          <a:p>
            <a:pPr>
              <a:lnSpc>
                <a:spcPct val="150000"/>
              </a:lnSpc>
            </a:pPr>
            <a:endParaRPr kumimoji="1" lang="en-US" altLang="ko-KR" sz="1000" dirty="0"/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sz="1000" dirty="0"/>
              <a:t>사이즈 </a:t>
            </a:r>
            <a:r>
              <a:rPr kumimoji="1" lang="en-US" altLang="ko-KR" sz="1000" dirty="0"/>
              <a:t>:</a:t>
            </a:r>
            <a:r>
              <a:rPr kumimoji="1" lang="ko-KR" altLang="en-US" sz="1000" dirty="0"/>
              <a:t> </a:t>
            </a:r>
            <a:r>
              <a:rPr kumimoji="1" lang="en-US" altLang="ko-KR" sz="1000" dirty="0"/>
              <a:t>30px  </a:t>
            </a:r>
            <a:r>
              <a:rPr kumimoji="1" lang="ko-KR" altLang="en-US" sz="1000" dirty="0"/>
              <a:t>*</a:t>
            </a:r>
            <a:r>
              <a:rPr kumimoji="1" lang="en-US" altLang="ko-KR" sz="1000" dirty="0"/>
              <a:t> 30px (</a:t>
            </a:r>
            <a:r>
              <a:rPr kumimoji="1" lang="ko-KR" altLang="en-US" sz="1000" dirty="0"/>
              <a:t>가이드 사이즈</a:t>
            </a:r>
            <a:r>
              <a:rPr kumimoji="1" lang="en-US" altLang="ko-KR" sz="1000" dirty="0"/>
              <a:t>)</a:t>
            </a:r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sz="1000" dirty="0"/>
              <a:t>설명 </a:t>
            </a:r>
            <a:r>
              <a:rPr kumimoji="1" lang="en-US" altLang="ko-KR" sz="1000" dirty="0"/>
              <a:t>:</a:t>
            </a:r>
            <a:r>
              <a:rPr kumimoji="1" lang="ko-KR" altLang="en-US" sz="1000" dirty="0"/>
              <a:t> 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ko-KR" altLang="en-US" sz="1000" dirty="0" err="1"/>
              <a:t>프리에그로</a:t>
            </a:r>
            <a:r>
              <a:rPr kumimoji="1" lang="ko-KR" altLang="en-US" sz="1000" dirty="0"/>
              <a:t> 변경 후 아이콘을 </a:t>
            </a:r>
            <a:r>
              <a:rPr kumimoji="1" lang="ko-KR" altLang="en-US" sz="1000" dirty="0" err="1"/>
              <a:t>프리에그</a:t>
            </a:r>
            <a:r>
              <a:rPr kumimoji="1" lang="ko-KR" altLang="en-US" sz="1000" dirty="0"/>
              <a:t> 변경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ko-KR" altLang="en-US" sz="1000" dirty="0"/>
              <a:t>사용자의 </a:t>
            </a:r>
            <a:r>
              <a:rPr kumimoji="1" lang="ko-KR" altLang="en-US" sz="1000" dirty="0" err="1"/>
              <a:t>상태별로</a:t>
            </a:r>
            <a:r>
              <a:rPr kumimoji="1" lang="ko-KR" altLang="en-US" sz="1000" dirty="0"/>
              <a:t> </a:t>
            </a:r>
            <a:r>
              <a:rPr kumimoji="1" lang="en-US" altLang="ko-KR" sz="1000" dirty="0"/>
              <a:t>[</a:t>
            </a:r>
            <a:r>
              <a:rPr kumimoji="1" lang="ko-KR" altLang="en-US" sz="1000" dirty="0"/>
              <a:t>대표</a:t>
            </a:r>
            <a:r>
              <a:rPr kumimoji="1" lang="en-US" altLang="ko-KR" sz="1000" dirty="0"/>
              <a:t>|</a:t>
            </a:r>
            <a:r>
              <a:rPr kumimoji="1" lang="ko-KR" altLang="en-US" sz="1000" dirty="0"/>
              <a:t>기대돼요</a:t>
            </a:r>
            <a:r>
              <a:rPr kumimoji="1" lang="en-US" altLang="ko-KR" sz="1000" dirty="0"/>
              <a:t>|</a:t>
            </a:r>
            <a:r>
              <a:rPr kumimoji="1" lang="ko-KR" altLang="en-US" sz="1000" dirty="0"/>
              <a:t>글쎄요</a:t>
            </a:r>
            <a:r>
              <a:rPr kumimoji="1" lang="en-US" altLang="ko-KR" sz="1000" dirty="0"/>
              <a:t>]</a:t>
            </a:r>
            <a:r>
              <a:rPr kumimoji="1" lang="ko-KR" altLang="en-US" sz="1000" dirty="0"/>
              <a:t> 표기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en-US" altLang="ko-KR" sz="1000" dirty="0"/>
              <a:t>fill</a:t>
            </a:r>
            <a:r>
              <a:rPr kumimoji="1" lang="ko-KR" altLang="en-US" sz="1000" dirty="0"/>
              <a:t> 디자인 아이콘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en-US" altLang="ko-KR" sz="1000" dirty="0" err="1"/>
              <a:t>Preegg</a:t>
            </a:r>
            <a:r>
              <a:rPr kumimoji="1" lang="ko-KR" altLang="en-US" sz="1000" dirty="0"/>
              <a:t> 아이콘 </a:t>
            </a:r>
            <a:r>
              <a:rPr kumimoji="1" lang="en-US" altLang="ko-KR" sz="1000" dirty="0"/>
              <a:t>:</a:t>
            </a:r>
            <a:r>
              <a:rPr kumimoji="1" lang="ko-KR" altLang="en-US" sz="1000" dirty="0"/>
              <a:t> </a:t>
            </a:r>
            <a:r>
              <a:rPr kumimoji="1" lang="ko-KR" altLang="en-US" sz="1000" dirty="0" err="1">
                <a:highlight>
                  <a:srgbClr val="FFFF00"/>
                </a:highlight>
              </a:rPr>
              <a:t>상태별로</a:t>
            </a:r>
            <a:r>
              <a:rPr kumimoji="1" lang="ko-KR" altLang="en-US" sz="1000" dirty="0">
                <a:highlight>
                  <a:srgbClr val="FFFF00"/>
                </a:highlight>
              </a:rPr>
              <a:t> </a:t>
            </a:r>
            <a:r>
              <a:rPr kumimoji="1" lang="en-US" altLang="ko-KR" sz="1000" dirty="0">
                <a:highlight>
                  <a:srgbClr val="FFFF00"/>
                </a:highlight>
              </a:rPr>
              <a:t>3</a:t>
            </a:r>
            <a:r>
              <a:rPr kumimoji="1" lang="ko-KR" altLang="en-US" sz="1000" dirty="0">
                <a:highlight>
                  <a:srgbClr val="FFFF00"/>
                </a:highlight>
              </a:rPr>
              <a:t>종 노출</a:t>
            </a:r>
            <a:endParaRPr kumimoji="1" lang="en-US" altLang="ko-KR" sz="1000" dirty="0">
              <a:highlight>
                <a:srgbClr val="FFFF00"/>
              </a:highlight>
            </a:endParaRPr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endParaRPr kumimoji="1" lang="en-US" altLang="ko-KR" sz="1000" dirty="0"/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sz="1000" dirty="0"/>
              <a:t>해당 페이지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ko-KR" altLang="en-US" sz="1000" dirty="0" err="1"/>
              <a:t>팬페이지</a:t>
            </a:r>
            <a:r>
              <a:rPr kumimoji="1" lang="ko-KR" altLang="en-US" sz="1000" dirty="0"/>
              <a:t> 상세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endParaRPr kumimoji="1" lang="en-US" altLang="ko-KR" sz="1000" dirty="0"/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en-US" altLang="ko-KR" sz="1000" dirty="0"/>
              <a:t>Html </a:t>
            </a:r>
            <a:r>
              <a:rPr kumimoji="1" lang="ko-KR" altLang="en-US" sz="1000" dirty="0"/>
              <a:t>코드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en" altLang="ko-KR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&lt;a </a:t>
            </a:r>
            <a:r>
              <a:rPr kumimoji="1" lang="en" altLang="ko-KR" sz="1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href</a:t>
            </a:r>
            <a:r>
              <a:rPr kumimoji="1" lang="en" altLang="ko-KR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="#" class="</a:t>
            </a:r>
            <a:r>
              <a:rPr kumimoji="1" lang="en" altLang="ko-KR" sz="1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preegg</a:t>
            </a:r>
            <a:r>
              <a:rPr kumimoji="1" lang="en" altLang="ko-KR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"&gt;&lt;span&gt;</a:t>
            </a:r>
            <a:r>
              <a:rPr kumimoji="1" lang="ko-KR" altLang="en-US" sz="1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프리에그</a:t>
            </a:r>
            <a:r>
              <a:rPr kumimoji="1" lang="en-US" altLang="ko-KR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&lt;/</a:t>
            </a:r>
            <a:r>
              <a:rPr kumimoji="1" lang="en" altLang="ko-KR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span&gt;&lt;/a&gt;</a:t>
            </a:r>
            <a:endParaRPr kumimoji="1" lang="en-US" altLang="ko-KR" sz="800" dirty="0"/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en-US" altLang="ko-KR" sz="1000" dirty="0"/>
              <a:t>CSS </a:t>
            </a:r>
            <a:r>
              <a:rPr kumimoji="1" lang="ko-KR" altLang="en-US" sz="1000" dirty="0"/>
              <a:t>코드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en-US" altLang="ko-KR" sz="1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Preegg.css</a:t>
            </a:r>
            <a:r>
              <a:rPr kumimoji="1" lang="en-US" altLang="ko-KR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: .</a:t>
            </a:r>
            <a:r>
              <a:rPr kumimoji="1" lang="en-US" altLang="ko-KR" sz="1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fp_btn_list</a:t>
            </a:r>
            <a:r>
              <a:rPr kumimoji="1" lang="en-US" altLang="ko-KR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li .</a:t>
            </a:r>
            <a:r>
              <a:rPr kumimoji="1" lang="en-US" altLang="ko-KR" sz="1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preegg:before</a:t>
            </a:r>
            <a:endParaRPr kumimoji="1" lang="en-US" altLang="ko-KR" sz="1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lvl="1">
              <a:lnSpc>
                <a:spcPct val="150000"/>
              </a:lnSpc>
            </a:pPr>
            <a:endParaRPr kumimoji="1" lang="en-US" altLang="ko-KR" sz="1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en-US" altLang="ko-KR" sz="1000" dirty="0"/>
              <a:t>Image </a:t>
            </a:r>
            <a:r>
              <a:rPr kumimoji="1" lang="ko-KR" altLang="en-US" sz="1000" dirty="0"/>
              <a:t>코드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en-US" altLang="ko-KR" sz="1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Sprite_preegg.png</a:t>
            </a:r>
            <a:endParaRPr kumimoji="1" lang="en-US" altLang="ko-KR" sz="1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endParaRPr kumimoji="1" lang="en-US" altLang="ko-KR" sz="1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>
              <a:lnSpc>
                <a:spcPct val="150000"/>
              </a:lnSpc>
            </a:pPr>
            <a:endParaRPr kumimoji="1" lang="en-US" altLang="ko-KR" sz="1000" dirty="0"/>
          </a:p>
        </p:txBody>
      </p: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16D53E1E-636E-624A-816C-E0D4062FC880}"/>
              </a:ext>
            </a:extLst>
          </p:cNvPr>
          <p:cNvCxnSpPr/>
          <p:nvPr/>
        </p:nvCxnSpPr>
        <p:spPr>
          <a:xfrm>
            <a:off x="7219950" y="1247775"/>
            <a:ext cx="0" cy="499110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935C567-D2E5-9B40-996C-446106AF6326}"/>
              </a:ext>
            </a:extLst>
          </p:cNvPr>
          <p:cNvSpPr txBox="1"/>
          <p:nvPr/>
        </p:nvSpPr>
        <p:spPr>
          <a:xfrm>
            <a:off x="222250" y="114299"/>
            <a:ext cx="899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펜페이지</a:t>
            </a:r>
            <a:r>
              <a:rPr kumimoji="1" lang="ko-KR" altLang="en-US" sz="24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 상세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E7E7E34-E3E3-7644-900A-40CBB963BD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444" y="1069717"/>
            <a:ext cx="3058392" cy="397183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6EEB531-9B0D-A44E-A80D-E18000B5D6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5726" y="1509069"/>
            <a:ext cx="2044700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9605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BAD36941-04D5-4F44-AD04-8DCBC636BB94}"/>
              </a:ext>
            </a:extLst>
          </p:cNvPr>
          <p:cNvCxnSpPr/>
          <p:nvPr/>
        </p:nvCxnSpPr>
        <p:spPr>
          <a:xfrm>
            <a:off x="222250" y="669758"/>
            <a:ext cx="1163637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0399AEE-1CB2-C845-B459-72B678DEA2C1}"/>
              </a:ext>
            </a:extLst>
          </p:cNvPr>
          <p:cNvSpPr txBox="1"/>
          <p:nvPr/>
        </p:nvSpPr>
        <p:spPr>
          <a:xfrm>
            <a:off x="7620005" y="1247775"/>
            <a:ext cx="4238613" cy="51870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200" u="sng" dirty="0"/>
              <a:t>상세 </a:t>
            </a:r>
            <a:r>
              <a:rPr kumimoji="1" lang="en-US" altLang="ko-KR" sz="1200" u="sng" dirty="0" err="1"/>
              <a:t>Preegg</a:t>
            </a:r>
            <a:r>
              <a:rPr kumimoji="1" lang="en-US" altLang="ko-KR" sz="1200" u="sng" dirty="0"/>
              <a:t> </a:t>
            </a:r>
            <a:r>
              <a:rPr kumimoji="1" lang="ko-KR" altLang="en-US" sz="1200" u="sng" dirty="0"/>
              <a:t>아이콘</a:t>
            </a:r>
            <a:endParaRPr kumimoji="1" lang="en-US" altLang="ko-KR" sz="1200" u="sng" dirty="0"/>
          </a:p>
          <a:p>
            <a:pPr>
              <a:lnSpc>
                <a:spcPct val="150000"/>
              </a:lnSpc>
            </a:pPr>
            <a:endParaRPr kumimoji="1" lang="en-US" altLang="ko-KR" sz="1000" dirty="0"/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sz="1000" dirty="0"/>
              <a:t>사이즈 </a:t>
            </a:r>
            <a:r>
              <a:rPr kumimoji="1" lang="en-US" altLang="ko-KR" sz="1000" dirty="0"/>
              <a:t>:</a:t>
            </a:r>
            <a:r>
              <a:rPr kumimoji="1" lang="ko-KR" altLang="en-US" sz="1000" dirty="0"/>
              <a:t> </a:t>
            </a:r>
            <a:r>
              <a:rPr kumimoji="1" lang="en-US" altLang="ko-KR" sz="1000" dirty="0"/>
              <a:t>30px  </a:t>
            </a:r>
            <a:r>
              <a:rPr kumimoji="1" lang="ko-KR" altLang="en-US" sz="1000" dirty="0"/>
              <a:t>*</a:t>
            </a:r>
            <a:r>
              <a:rPr kumimoji="1" lang="en-US" altLang="ko-KR" sz="1000" dirty="0"/>
              <a:t> 30px (</a:t>
            </a:r>
            <a:r>
              <a:rPr kumimoji="1" lang="ko-KR" altLang="en-US" sz="1000" dirty="0"/>
              <a:t>가이드 사이즈</a:t>
            </a:r>
            <a:r>
              <a:rPr kumimoji="1" lang="en-US" altLang="ko-KR" sz="1000" dirty="0"/>
              <a:t>)</a:t>
            </a:r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sz="1000" dirty="0"/>
              <a:t>설명 </a:t>
            </a:r>
            <a:r>
              <a:rPr kumimoji="1" lang="en-US" altLang="ko-KR" sz="1000" dirty="0"/>
              <a:t>:</a:t>
            </a:r>
            <a:r>
              <a:rPr kumimoji="1" lang="ko-KR" altLang="en-US" sz="1000" dirty="0"/>
              <a:t> 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ko-KR" altLang="en-US" sz="1000" dirty="0" err="1"/>
              <a:t>프리에그로</a:t>
            </a:r>
            <a:r>
              <a:rPr kumimoji="1" lang="ko-KR" altLang="en-US" sz="1000" dirty="0"/>
              <a:t> 변경 후 아이콘을 </a:t>
            </a:r>
            <a:r>
              <a:rPr kumimoji="1" lang="ko-KR" altLang="en-US" sz="1000" dirty="0" err="1"/>
              <a:t>프리에그</a:t>
            </a:r>
            <a:r>
              <a:rPr kumimoji="1" lang="ko-KR" altLang="en-US" sz="1000" dirty="0"/>
              <a:t> 변경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ko-KR" altLang="en-US" sz="1000" dirty="0"/>
              <a:t>사용자의 </a:t>
            </a:r>
            <a:r>
              <a:rPr kumimoji="1" lang="ko-KR" altLang="en-US" sz="1000" dirty="0" err="1"/>
              <a:t>상태별로</a:t>
            </a:r>
            <a:r>
              <a:rPr kumimoji="1" lang="ko-KR" altLang="en-US" sz="1000" dirty="0"/>
              <a:t> </a:t>
            </a:r>
            <a:r>
              <a:rPr kumimoji="1" lang="en-US" altLang="ko-KR" sz="1000" dirty="0"/>
              <a:t>[</a:t>
            </a:r>
            <a:r>
              <a:rPr kumimoji="1" lang="ko-KR" altLang="en-US" sz="1000" dirty="0"/>
              <a:t>대표</a:t>
            </a:r>
            <a:r>
              <a:rPr kumimoji="1" lang="en-US" altLang="ko-KR" sz="1000" dirty="0"/>
              <a:t>|</a:t>
            </a:r>
            <a:r>
              <a:rPr kumimoji="1" lang="ko-KR" altLang="en-US" sz="1000" dirty="0"/>
              <a:t>기대돼요</a:t>
            </a:r>
            <a:r>
              <a:rPr kumimoji="1" lang="en-US" altLang="ko-KR" sz="1000" dirty="0"/>
              <a:t>|</a:t>
            </a:r>
            <a:r>
              <a:rPr kumimoji="1" lang="ko-KR" altLang="en-US" sz="1000" dirty="0"/>
              <a:t>글쎄요</a:t>
            </a:r>
            <a:r>
              <a:rPr kumimoji="1" lang="en-US" altLang="ko-KR" sz="1000" dirty="0"/>
              <a:t>]</a:t>
            </a:r>
            <a:r>
              <a:rPr kumimoji="1" lang="ko-KR" altLang="en-US" sz="1000" dirty="0"/>
              <a:t> 표기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en-US" altLang="ko-KR" sz="1000" dirty="0"/>
              <a:t>outline</a:t>
            </a:r>
            <a:r>
              <a:rPr kumimoji="1" lang="ko-KR" altLang="en-US" sz="1000" dirty="0"/>
              <a:t> 디자인</a:t>
            </a:r>
            <a:r>
              <a:rPr kumimoji="1" lang="en-US" altLang="ko-KR" sz="1000" dirty="0"/>
              <a:t> </a:t>
            </a:r>
            <a:r>
              <a:rPr kumimoji="1" lang="ko-KR" altLang="en-US" sz="1000" dirty="0"/>
              <a:t>아이콘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en-US" altLang="ko-KR" sz="1000" dirty="0" err="1"/>
              <a:t>Preegg</a:t>
            </a:r>
            <a:r>
              <a:rPr kumimoji="1" lang="ko-KR" altLang="en-US" sz="1000" dirty="0"/>
              <a:t> 아이콘 </a:t>
            </a:r>
            <a:r>
              <a:rPr kumimoji="1" lang="en-US" altLang="ko-KR" sz="1000" dirty="0"/>
              <a:t>:</a:t>
            </a:r>
            <a:r>
              <a:rPr kumimoji="1" lang="ko-KR" altLang="en-US" sz="1000" dirty="0"/>
              <a:t> </a:t>
            </a:r>
            <a:r>
              <a:rPr kumimoji="1" lang="ko-KR" altLang="en-US" sz="1000" dirty="0" err="1">
                <a:highlight>
                  <a:srgbClr val="FFFF00"/>
                </a:highlight>
              </a:rPr>
              <a:t>상태별로</a:t>
            </a:r>
            <a:r>
              <a:rPr kumimoji="1" lang="ko-KR" altLang="en-US" sz="1000" dirty="0">
                <a:highlight>
                  <a:srgbClr val="FFFF00"/>
                </a:highlight>
              </a:rPr>
              <a:t> </a:t>
            </a:r>
            <a:r>
              <a:rPr kumimoji="1" lang="en-US" altLang="ko-KR" sz="1000" dirty="0">
                <a:highlight>
                  <a:srgbClr val="FFFF00"/>
                </a:highlight>
              </a:rPr>
              <a:t>3</a:t>
            </a:r>
            <a:r>
              <a:rPr kumimoji="1" lang="ko-KR" altLang="en-US" sz="1000" dirty="0">
                <a:highlight>
                  <a:srgbClr val="FFFF00"/>
                </a:highlight>
              </a:rPr>
              <a:t>종 노출</a:t>
            </a:r>
            <a:endParaRPr kumimoji="1" lang="en-US" altLang="ko-KR" sz="1000" dirty="0">
              <a:highlight>
                <a:srgbClr val="FFFF00"/>
              </a:highlight>
            </a:endParaRPr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endParaRPr kumimoji="1" lang="en-US" altLang="ko-KR" sz="1000" dirty="0"/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sz="1000" dirty="0"/>
              <a:t>해당 페이지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ko-KR" altLang="en-US" sz="1000" dirty="0" err="1"/>
              <a:t>팬페이지</a:t>
            </a:r>
            <a:r>
              <a:rPr kumimoji="1" lang="ko-KR" altLang="en-US" sz="1000" dirty="0"/>
              <a:t> 상세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endParaRPr kumimoji="1" lang="en-US" altLang="ko-KR" sz="1000" dirty="0"/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en-US" altLang="ko-KR" sz="1000" dirty="0"/>
              <a:t>Html </a:t>
            </a:r>
            <a:r>
              <a:rPr kumimoji="1" lang="ko-KR" altLang="en-US" sz="1000" dirty="0"/>
              <a:t>코드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en" altLang="ko-KR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&lt;a </a:t>
            </a:r>
            <a:r>
              <a:rPr kumimoji="1" lang="en" altLang="ko-KR" sz="1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href</a:t>
            </a:r>
            <a:r>
              <a:rPr kumimoji="1" lang="en" altLang="ko-KR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="#" class="</a:t>
            </a:r>
            <a:r>
              <a:rPr kumimoji="1" lang="en" altLang="ko-KR" sz="1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preegg</a:t>
            </a:r>
            <a:r>
              <a:rPr kumimoji="1" lang="en" altLang="ko-KR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"&gt;&lt;span&gt;</a:t>
            </a:r>
            <a:r>
              <a:rPr kumimoji="1" lang="ko-KR" altLang="en-US" sz="1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프리에그</a:t>
            </a:r>
            <a:r>
              <a:rPr kumimoji="1" lang="en-US" altLang="ko-KR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&lt;/</a:t>
            </a:r>
            <a:r>
              <a:rPr kumimoji="1" lang="en" altLang="ko-KR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span&gt;&lt;/a&gt;</a:t>
            </a:r>
            <a:endParaRPr kumimoji="1" lang="en-US" altLang="ko-KR" sz="800" dirty="0"/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en-US" altLang="ko-KR" sz="1000" dirty="0"/>
              <a:t>CSS </a:t>
            </a:r>
            <a:r>
              <a:rPr kumimoji="1" lang="ko-KR" altLang="en-US" sz="1000" dirty="0"/>
              <a:t>코드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en-US" altLang="ko-KR" sz="1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Preegg.css</a:t>
            </a:r>
            <a:r>
              <a:rPr kumimoji="1" lang="en-US" altLang="ko-KR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: .</a:t>
            </a:r>
            <a:r>
              <a:rPr kumimoji="1" lang="en-US" altLang="ko-KR" sz="1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fp_btn_list</a:t>
            </a:r>
            <a:r>
              <a:rPr kumimoji="1" lang="en-US" altLang="ko-KR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li .</a:t>
            </a:r>
            <a:r>
              <a:rPr kumimoji="1" lang="en-US" altLang="ko-KR" sz="1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preegg:before</a:t>
            </a:r>
            <a:endParaRPr kumimoji="1" lang="en-US" altLang="ko-KR" sz="1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lvl="1">
              <a:lnSpc>
                <a:spcPct val="150000"/>
              </a:lnSpc>
            </a:pPr>
            <a:endParaRPr kumimoji="1" lang="en-US" altLang="ko-KR" sz="1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en-US" altLang="ko-KR" sz="1000" dirty="0"/>
              <a:t>Image </a:t>
            </a:r>
            <a:r>
              <a:rPr kumimoji="1" lang="ko-KR" altLang="en-US" sz="1000" dirty="0"/>
              <a:t>코드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en-US" altLang="ko-KR" sz="1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Sprite_preegg.png</a:t>
            </a:r>
            <a:endParaRPr kumimoji="1" lang="en-US" altLang="ko-KR" sz="1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endParaRPr kumimoji="1" lang="en-US" altLang="ko-KR" sz="1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>
              <a:lnSpc>
                <a:spcPct val="150000"/>
              </a:lnSpc>
            </a:pPr>
            <a:endParaRPr kumimoji="1" lang="en-US" altLang="ko-KR" sz="1000" dirty="0"/>
          </a:p>
        </p:txBody>
      </p: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16D53E1E-636E-624A-816C-E0D4062FC880}"/>
              </a:ext>
            </a:extLst>
          </p:cNvPr>
          <p:cNvCxnSpPr/>
          <p:nvPr/>
        </p:nvCxnSpPr>
        <p:spPr>
          <a:xfrm>
            <a:off x="7219950" y="1247775"/>
            <a:ext cx="0" cy="499110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935C567-D2E5-9B40-996C-446106AF6326}"/>
              </a:ext>
            </a:extLst>
          </p:cNvPr>
          <p:cNvSpPr txBox="1"/>
          <p:nvPr/>
        </p:nvSpPr>
        <p:spPr>
          <a:xfrm>
            <a:off x="222250" y="114299"/>
            <a:ext cx="899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영화 상세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BAC1F44-19D6-F948-99F5-FA64590A3D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382" y="1371343"/>
            <a:ext cx="3011172" cy="446456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DE6DE3E-CD2F-DB49-B1D2-B27D67E42D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2074" y="1503749"/>
            <a:ext cx="1866900" cy="134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3671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B2EDD3F-61A3-194E-A38D-285F00D090BA}"/>
              </a:ext>
            </a:extLst>
          </p:cNvPr>
          <p:cNvSpPr txBox="1"/>
          <p:nvPr/>
        </p:nvSpPr>
        <p:spPr>
          <a:xfrm>
            <a:off x="222250" y="114299"/>
            <a:ext cx="899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상세 관람평 </a:t>
            </a:r>
            <a:r>
              <a:rPr kumimoji="1" lang="en-US" altLang="ko-KR" sz="24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[</a:t>
            </a:r>
            <a:r>
              <a:rPr kumimoji="1" lang="ko-KR" altLang="en-US" sz="2400" b="1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팬페이지</a:t>
            </a:r>
            <a:r>
              <a:rPr kumimoji="1" lang="ko-KR" altLang="en-US" sz="24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kumimoji="1" lang="en-US" altLang="ko-KR" sz="24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|</a:t>
            </a:r>
            <a:r>
              <a:rPr kumimoji="1" lang="ko-KR" altLang="en-US" sz="24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 상세 공통</a:t>
            </a:r>
            <a:r>
              <a:rPr kumimoji="1" lang="en-US" altLang="ko-KR" sz="24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]</a:t>
            </a:r>
            <a:endParaRPr kumimoji="1" lang="ko-KR" altLang="en-US" sz="2400" b="1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BAD36941-04D5-4F44-AD04-8DCBC636BB94}"/>
              </a:ext>
            </a:extLst>
          </p:cNvPr>
          <p:cNvCxnSpPr/>
          <p:nvPr/>
        </p:nvCxnSpPr>
        <p:spPr>
          <a:xfrm>
            <a:off x="222250" y="669758"/>
            <a:ext cx="1163637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0399AEE-1CB2-C845-B459-72B678DEA2C1}"/>
              </a:ext>
            </a:extLst>
          </p:cNvPr>
          <p:cNvSpPr txBox="1"/>
          <p:nvPr/>
        </p:nvSpPr>
        <p:spPr>
          <a:xfrm>
            <a:off x="7620005" y="1247775"/>
            <a:ext cx="4238613" cy="49562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200" u="sng" dirty="0"/>
              <a:t>상세 </a:t>
            </a:r>
            <a:r>
              <a:rPr kumimoji="1" lang="en-US" altLang="ko-KR" sz="1200" u="sng" dirty="0"/>
              <a:t>Pre egg | golden egg </a:t>
            </a:r>
            <a:r>
              <a:rPr kumimoji="1" lang="ko-KR" altLang="en-US" sz="1200" u="sng" dirty="0"/>
              <a:t>아이콘</a:t>
            </a:r>
            <a:endParaRPr kumimoji="1" lang="en-US" altLang="ko-KR" sz="1200" u="sng" dirty="0"/>
          </a:p>
          <a:p>
            <a:pPr>
              <a:lnSpc>
                <a:spcPct val="150000"/>
              </a:lnSpc>
            </a:pPr>
            <a:endParaRPr kumimoji="1" lang="en-US" altLang="ko-KR" sz="1000" dirty="0"/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sz="1000" dirty="0"/>
              <a:t>사이즈 </a:t>
            </a:r>
            <a:r>
              <a:rPr kumimoji="1" lang="en-US" altLang="ko-KR" sz="1000" dirty="0"/>
              <a:t>:</a:t>
            </a:r>
            <a:r>
              <a:rPr kumimoji="1" lang="ko-KR" altLang="en-US" sz="1000" dirty="0"/>
              <a:t> </a:t>
            </a:r>
            <a:r>
              <a:rPr kumimoji="1" lang="en-US" altLang="ko-KR" sz="1000" dirty="0"/>
              <a:t>36px</a:t>
            </a:r>
            <a:r>
              <a:rPr kumimoji="1" lang="ko-KR" altLang="en-US" sz="1000" dirty="0"/>
              <a:t> * </a:t>
            </a:r>
            <a:r>
              <a:rPr kumimoji="1" lang="en-US" altLang="ko-KR" sz="1000" dirty="0"/>
              <a:t>36px</a:t>
            </a:r>
            <a:r>
              <a:rPr kumimoji="1" lang="ko-KR" altLang="en-US" sz="1000" dirty="0"/>
              <a:t> </a:t>
            </a:r>
            <a:r>
              <a:rPr kumimoji="1" lang="en-US" altLang="ko-KR" sz="1000" dirty="0"/>
              <a:t>(</a:t>
            </a:r>
            <a:r>
              <a:rPr kumimoji="1" lang="ko-KR" altLang="en-US" sz="1000" dirty="0"/>
              <a:t>가이드 영역</a:t>
            </a:r>
            <a:r>
              <a:rPr kumimoji="1" lang="en-US" altLang="ko-KR" sz="1000" dirty="0"/>
              <a:t>)</a:t>
            </a:r>
            <a:r>
              <a:rPr kumimoji="1" lang="ko-KR" altLang="en-US" sz="1000" dirty="0"/>
              <a:t> </a:t>
            </a:r>
            <a:endParaRPr kumimoji="1" lang="en-US" altLang="ko-KR" sz="1000" dirty="0"/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sz="1000" dirty="0"/>
              <a:t>설명 </a:t>
            </a:r>
            <a:r>
              <a:rPr kumimoji="1" lang="en-US" altLang="ko-KR" sz="1000" dirty="0"/>
              <a:t>:</a:t>
            </a:r>
            <a:r>
              <a:rPr kumimoji="1" lang="ko-KR" altLang="en-US" sz="1000" dirty="0"/>
              <a:t> 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ko-KR" altLang="en-US" sz="1000" dirty="0"/>
              <a:t>상세 페이지 관람평 영역 사용 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ko-KR" altLang="en-US" sz="1000" dirty="0" err="1">
                <a:highlight>
                  <a:srgbClr val="FFFF00"/>
                </a:highlight>
              </a:rPr>
              <a:t>프리에그</a:t>
            </a:r>
            <a:r>
              <a:rPr kumimoji="1" lang="ko-KR" altLang="en-US" sz="1000" dirty="0">
                <a:highlight>
                  <a:srgbClr val="FFFF00"/>
                </a:highlight>
              </a:rPr>
              <a:t> </a:t>
            </a:r>
            <a:r>
              <a:rPr kumimoji="1" lang="en-US" altLang="ko-KR" sz="1000" dirty="0">
                <a:highlight>
                  <a:srgbClr val="FFFF00"/>
                </a:highlight>
              </a:rPr>
              <a:t>[</a:t>
            </a:r>
            <a:r>
              <a:rPr kumimoji="1" lang="ko-KR" altLang="en-US" sz="1000" dirty="0">
                <a:highlight>
                  <a:srgbClr val="FFFF00"/>
                </a:highlight>
              </a:rPr>
              <a:t>대표</a:t>
            </a:r>
            <a:r>
              <a:rPr kumimoji="1" lang="en-US" altLang="ko-KR" sz="1000" dirty="0">
                <a:highlight>
                  <a:srgbClr val="FFFF00"/>
                </a:highlight>
              </a:rPr>
              <a:t>]</a:t>
            </a:r>
            <a:r>
              <a:rPr kumimoji="1" lang="ko-KR" altLang="en-US" sz="1000" dirty="0">
                <a:highlight>
                  <a:srgbClr val="FFFF00"/>
                </a:highlight>
              </a:rPr>
              <a:t> </a:t>
            </a:r>
            <a:r>
              <a:rPr kumimoji="1" lang="en-US" altLang="ko-KR" sz="1000" dirty="0">
                <a:highlight>
                  <a:srgbClr val="FFFF00"/>
                </a:highlight>
              </a:rPr>
              <a:t>1</a:t>
            </a:r>
            <a:r>
              <a:rPr kumimoji="1" lang="ko-KR" altLang="en-US" sz="1000" dirty="0">
                <a:highlight>
                  <a:srgbClr val="FFFF00"/>
                </a:highlight>
              </a:rPr>
              <a:t>종류 노출</a:t>
            </a:r>
            <a:endParaRPr kumimoji="1" lang="en-US" altLang="ko-KR" sz="1000" dirty="0">
              <a:highlight>
                <a:srgbClr val="FFFF00"/>
              </a:highlight>
            </a:endParaRPr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ko-KR" altLang="en-US" sz="1000" dirty="0" err="1">
                <a:highlight>
                  <a:srgbClr val="FFFF00"/>
                </a:highlight>
              </a:rPr>
              <a:t>골든에그</a:t>
            </a:r>
            <a:r>
              <a:rPr kumimoji="1" lang="ko-KR" altLang="en-US" sz="1000" dirty="0">
                <a:highlight>
                  <a:srgbClr val="FFFF00"/>
                </a:highlight>
              </a:rPr>
              <a:t> </a:t>
            </a:r>
            <a:r>
              <a:rPr kumimoji="1" lang="en-US" altLang="ko-KR" sz="1000" dirty="0">
                <a:highlight>
                  <a:srgbClr val="FFFF00"/>
                </a:highlight>
              </a:rPr>
              <a:t>[Bad | Good | Great</a:t>
            </a:r>
            <a:r>
              <a:rPr kumimoji="1" lang="ko-KR" altLang="en-US" sz="1000" dirty="0">
                <a:highlight>
                  <a:srgbClr val="FFFF00"/>
                </a:highlight>
              </a:rPr>
              <a:t> </a:t>
            </a:r>
            <a:r>
              <a:rPr kumimoji="1" lang="en-US" altLang="ko-KR" sz="1000" dirty="0">
                <a:highlight>
                  <a:srgbClr val="FFFF00"/>
                </a:highlight>
              </a:rPr>
              <a:t>]</a:t>
            </a:r>
            <a:r>
              <a:rPr kumimoji="1" lang="ko-KR" altLang="en-US" sz="1000" dirty="0">
                <a:highlight>
                  <a:srgbClr val="FFFF00"/>
                </a:highlight>
              </a:rPr>
              <a:t> </a:t>
            </a:r>
            <a:r>
              <a:rPr kumimoji="1" lang="en-US" altLang="ko-KR" sz="1000" dirty="0">
                <a:highlight>
                  <a:srgbClr val="FFFF00"/>
                </a:highlight>
              </a:rPr>
              <a:t>3</a:t>
            </a:r>
            <a:r>
              <a:rPr kumimoji="1" lang="ko-KR" altLang="en-US" sz="1000" dirty="0">
                <a:highlight>
                  <a:srgbClr val="FFFF00"/>
                </a:highlight>
              </a:rPr>
              <a:t>종류 노출 </a:t>
            </a:r>
            <a:endParaRPr kumimoji="1" lang="en-US" altLang="ko-KR" sz="1000" dirty="0">
              <a:highlight>
                <a:srgbClr val="FFFF00"/>
              </a:highlight>
            </a:endParaRPr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endParaRPr kumimoji="1" lang="en-US" altLang="ko-KR" sz="1000" dirty="0"/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sz="1000" dirty="0"/>
              <a:t>해당 페이지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ko-KR" altLang="en-US" sz="1000" dirty="0"/>
              <a:t>상세 페이지 공통 </a:t>
            </a:r>
            <a:r>
              <a:rPr kumimoji="1" lang="en-US" altLang="ko-KR" sz="1000" dirty="0"/>
              <a:t>[</a:t>
            </a:r>
            <a:r>
              <a:rPr kumimoji="1" lang="ko-KR" altLang="en-US" sz="1000" dirty="0" err="1"/>
              <a:t>구상세</a:t>
            </a:r>
            <a:r>
              <a:rPr kumimoji="1" lang="ko-KR" altLang="en-US" sz="1000" dirty="0"/>
              <a:t> </a:t>
            </a:r>
            <a:r>
              <a:rPr kumimoji="1" lang="en-US" altLang="ko-KR" sz="1000" dirty="0"/>
              <a:t>| </a:t>
            </a:r>
            <a:r>
              <a:rPr kumimoji="1" lang="ko-KR" altLang="en-US" sz="1000" dirty="0" err="1"/>
              <a:t>팬페이지</a:t>
            </a:r>
            <a:r>
              <a:rPr kumimoji="1" lang="en-US" altLang="ko-KR" sz="1000" dirty="0"/>
              <a:t>]</a:t>
            </a:r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endParaRPr kumimoji="1" lang="en-US" altLang="ko-KR" sz="1000" dirty="0"/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en-US" altLang="ko-KR" sz="1000" dirty="0"/>
              <a:t>Html </a:t>
            </a:r>
            <a:r>
              <a:rPr kumimoji="1" lang="ko-KR" altLang="en-US" sz="1000" dirty="0"/>
              <a:t>코드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en" altLang="ko-KR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&lt;span class="</a:t>
            </a:r>
            <a:r>
              <a:rPr kumimoji="1" lang="en" altLang="ko-KR" sz="1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sprite_preegg</a:t>
            </a:r>
            <a:r>
              <a:rPr kumimoji="1" lang="en" altLang="ko-KR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big default"&gt;&lt;/span&gt;</a:t>
            </a:r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en-US" altLang="ko-KR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&lt;span class="</a:t>
            </a:r>
            <a:r>
              <a:rPr kumimoji="1" lang="en-US" altLang="ko-KR" sz="1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sprite_preegg</a:t>
            </a:r>
            <a:r>
              <a:rPr kumimoji="1" lang="en-US" altLang="ko-KR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big bad"&gt;&lt;/span&gt;</a:t>
            </a:r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en-US" altLang="ko-KR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&lt;span class="</a:t>
            </a:r>
            <a:r>
              <a:rPr kumimoji="1" lang="en-US" altLang="ko-KR" sz="1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sprite_preegg</a:t>
            </a:r>
            <a:r>
              <a:rPr kumimoji="1" lang="en-US" altLang="ko-KR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big good"&gt;&lt;/span&gt;</a:t>
            </a:r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en-US" altLang="ko-KR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&lt;span class="</a:t>
            </a:r>
            <a:r>
              <a:rPr kumimoji="1" lang="en-US" altLang="ko-KR" sz="1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sprite_preegg</a:t>
            </a:r>
            <a:r>
              <a:rPr kumimoji="1" lang="en-US" altLang="ko-KR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big great"&gt;&lt;/span&gt;</a:t>
            </a:r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en-US" altLang="ko-KR" sz="1000" dirty="0"/>
              <a:t>CSS </a:t>
            </a:r>
            <a:r>
              <a:rPr kumimoji="1" lang="ko-KR" altLang="en-US" sz="1000" dirty="0"/>
              <a:t>코드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en-US" altLang="ko-KR" sz="1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Preegg.css</a:t>
            </a:r>
            <a:r>
              <a:rPr kumimoji="1" lang="en-US" altLang="ko-KR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: . </a:t>
            </a:r>
            <a:r>
              <a:rPr kumimoji="1" lang="en-US" altLang="ko-KR" sz="1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sprite_preegg</a:t>
            </a:r>
            <a:endParaRPr kumimoji="1" lang="en-US" altLang="ko-KR" sz="1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en-US" altLang="ko-KR" sz="1000" dirty="0"/>
              <a:t>Image </a:t>
            </a:r>
            <a:r>
              <a:rPr kumimoji="1" lang="ko-KR" altLang="en-US" sz="1000" dirty="0"/>
              <a:t>코드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en-US" altLang="ko-KR" sz="1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Sprite_preegg.png</a:t>
            </a:r>
            <a:endParaRPr kumimoji="1" lang="en-US" altLang="ko-KR" sz="1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>
              <a:lnSpc>
                <a:spcPct val="150000"/>
              </a:lnSpc>
            </a:pPr>
            <a:endParaRPr kumimoji="1" lang="en-US" altLang="ko-KR" sz="1000" dirty="0"/>
          </a:p>
        </p:txBody>
      </p: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16D53E1E-636E-624A-816C-E0D4062FC880}"/>
              </a:ext>
            </a:extLst>
          </p:cNvPr>
          <p:cNvCxnSpPr/>
          <p:nvPr/>
        </p:nvCxnSpPr>
        <p:spPr>
          <a:xfrm>
            <a:off x="7219950" y="1247775"/>
            <a:ext cx="0" cy="499110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7883E67F-DC7E-4245-AD58-B1D83D6210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551" y="1247774"/>
            <a:ext cx="5584838" cy="155308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A4A9DBD-0E23-7041-A2D3-8B650DBB05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8677" y="3281405"/>
            <a:ext cx="3467100" cy="116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3800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B2EDD3F-61A3-194E-A38D-285F00D090BA}"/>
              </a:ext>
            </a:extLst>
          </p:cNvPr>
          <p:cNvSpPr txBox="1"/>
          <p:nvPr/>
        </p:nvSpPr>
        <p:spPr>
          <a:xfrm>
            <a:off x="222250" y="114299"/>
            <a:ext cx="899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Document History</a:t>
            </a:r>
            <a:endParaRPr kumimoji="1" lang="ko-KR" altLang="en-US" sz="2400" b="1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BAD36941-04D5-4F44-AD04-8DCBC636BB94}"/>
              </a:ext>
            </a:extLst>
          </p:cNvPr>
          <p:cNvCxnSpPr/>
          <p:nvPr/>
        </p:nvCxnSpPr>
        <p:spPr>
          <a:xfrm>
            <a:off x="222250" y="669758"/>
            <a:ext cx="1163637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55FB1C42-B42C-7140-8EC0-ADF635A4B3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7280882"/>
              </p:ext>
            </p:extLst>
          </p:nvPr>
        </p:nvGraphicFramePr>
        <p:xfrm>
          <a:off x="222249" y="863724"/>
          <a:ext cx="11636376" cy="1220226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196976">
                  <a:extLst>
                    <a:ext uri="{9D8B030D-6E8A-4147-A177-3AD203B41FA5}">
                      <a16:colId xmlns:a16="http://schemas.microsoft.com/office/drawing/2014/main" val="4747764"/>
                    </a:ext>
                  </a:extLst>
                </a:gridCol>
                <a:gridCol w="1247775">
                  <a:extLst>
                    <a:ext uri="{9D8B030D-6E8A-4147-A177-3AD203B41FA5}">
                      <a16:colId xmlns:a16="http://schemas.microsoft.com/office/drawing/2014/main" val="3780636735"/>
                    </a:ext>
                  </a:extLst>
                </a:gridCol>
                <a:gridCol w="7210425">
                  <a:extLst>
                    <a:ext uri="{9D8B030D-6E8A-4147-A177-3AD203B41FA5}">
                      <a16:colId xmlns:a16="http://schemas.microsoft.com/office/drawing/2014/main" val="1221975801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4166361493"/>
                    </a:ext>
                  </a:extLst>
                </a:gridCol>
              </a:tblGrid>
              <a:tr h="3815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Version</a:t>
                      </a:r>
                      <a:endParaRPr lang="ko-KR" altLang="en-US" sz="8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Date</a:t>
                      </a:r>
                      <a:endParaRPr lang="ko-KR" altLang="en-US" sz="8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Notes</a:t>
                      </a:r>
                      <a:endParaRPr lang="ko-KR" altLang="en-US" sz="8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Writer</a:t>
                      </a:r>
                      <a:endParaRPr lang="ko-KR" altLang="en-US" sz="8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4198829"/>
                  </a:ext>
                </a:extLst>
              </a:tr>
              <a:tr h="3815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0.1</a:t>
                      </a:r>
                      <a:endParaRPr lang="ko-KR" altLang="en-US" sz="8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2020.</a:t>
                      </a:r>
                      <a:r>
                        <a:rPr lang="ko-KR" altLang="en-US" sz="8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04.</a:t>
                      </a:r>
                      <a:r>
                        <a:rPr lang="ko-KR" altLang="en-US" sz="8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07</a:t>
                      </a:r>
                      <a:endParaRPr lang="ko-KR" altLang="en-US" sz="8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sprite </a:t>
                      </a:r>
                      <a:r>
                        <a:rPr lang="ko-KR" altLang="en-US" sz="8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이미지 규약</a:t>
                      </a:r>
                      <a:endParaRPr lang="en-US" altLang="ko-KR" sz="8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800" b="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페이지별</a:t>
                      </a:r>
                      <a:r>
                        <a:rPr lang="ko-KR" altLang="en-US" sz="8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아이콘 정의</a:t>
                      </a:r>
                      <a:endParaRPr lang="en-US" altLang="ko-KR" sz="8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endParaRPr lang="ko-KR" altLang="en-US" sz="8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최현원</a:t>
                      </a:r>
                      <a:endParaRPr lang="ko-KR" altLang="en-US" sz="8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1867411"/>
                  </a:ext>
                </a:extLst>
              </a:tr>
              <a:tr h="3815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0.6.2</a:t>
                      </a:r>
                      <a:endParaRPr lang="ko-KR" altLang="en-US" sz="8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2020.04.21</a:t>
                      </a:r>
                      <a:endParaRPr lang="ko-KR" altLang="en-US" sz="8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8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아이콘 정의 완료</a:t>
                      </a:r>
                      <a:endParaRPr lang="en-US" altLang="ko-KR" sz="8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0.6.2</a:t>
                      </a:r>
                      <a:r>
                        <a:rPr lang="ko-KR" altLang="en-US" sz="8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과 버전 싱크 완료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최현원</a:t>
                      </a:r>
                      <a:endParaRPr lang="ko-KR" altLang="en-US" sz="8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12110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36339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B2EDD3F-61A3-194E-A38D-285F00D090BA}"/>
              </a:ext>
            </a:extLst>
          </p:cNvPr>
          <p:cNvSpPr txBox="1"/>
          <p:nvPr/>
        </p:nvSpPr>
        <p:spPr>
          <a:xfrm>
            <a:off x="222250" y="114299"/>
            <a:ext cx="899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상세 관람평 </a:t>
            </a:r>
            <a:r>
              <a:rPr kumimoji="1" lang="en-US" altLang="ko-KR" sz="24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[</a:t>
            </a:r>
            <a:r>
              <a:rPr kumimoji="1" lang="ko-KR" altLang="en-US" sz="2400" b="1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팬페이지</a:t>
            </a:r>
            <a:r>
              <a:rPr kumimoji="1" lang="ko-KR" altLang="en-US" sz="24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kumimoji="1" lang="en-US" altLang="ko-KR" sz="24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|</a:t>
            </a:r>
            <a:r>
              <a:rPr kumimoji="1" lang="ko-KR" altLang="en-US" sz="24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 상세 공통</a:t>
            </a:r>
            <a:r>
              <a:rPr kumimoji="1" lang="en-US" altLang="ko-KR" sz="24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]</a:t>
            </a:r>
            <a:endParaRPr kumimoji="1" lang="ko-KR" altLang="en-US" sz="2400" b="1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BAD36941-04D5-4F44-AD04-8DCBC636BB94}"/>
              </a:ext>
            </a:extLst>
          </p:cNvPr>
          <p:cNvCxnSpPr/>
          <p:nvPr/>
        </p:nvCxnSpPr>
        <p:spPr>
          <a:xfrm>
            <a:off x="222250" y="669758"/>
            <a:ext cx="1163637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0399AEE-1CB2-C845-B459-72B678DEA2C1}"/>
              </a:ext>
            </a:extLst>
          </p:cNvPr>
          <p:cNvSpPr txBox="1"/>
          <p:nvPr/>
        </p:nvSpPr>
        <p:spPr>
          <a:xfrm>
            <a:off x="7620005" y="1247775"/>
            <a:ext cx="4238613" cy="40328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200" u="sng" dirty="0"/>
              <a:t>상세 </a:t>
            </a:r>
            <a:r>
              <a:rPr kumimoji="1" lang="ko-KR" altLang="en-US" sz="1200" u="sng" dirty="0" err="1"/>
              <a:t>툴팁</a:t>
            </a:r>
            <a:r>
              <a:rPr kumimoji="1" lang="en-US" altLang="ko-KR" sz="1200" u="sng" dirty="0"/>
              <a:t> </a:t>
            </a:r>
            <a:r>
              <a:rPr kumimoji="1" lang="ko-KR" altLang="en-US" sz="1200" u="sng" dirty="0"/>
              <a:t>아이콘</a:t>
            </a:r>
            <a:endParaRPr kumimoji="1" lang="en-US" altLang="ko-KR" sz="1200" u="sng" dirty="0"/>
          </a:p>
          <a:p>
            <a:pPr>
              <a:lnSpc>
                <a:spcPct val="150000"/>
              </a:lnSpc>
            </a:pPr>
            <a:endParaRPr kumimoji="1" lang="en-US" altLang="ko-KR" sz="1000" dirty="0"/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sz="1000" dirty="0"/>
              <a:t>사이즈 </a:t>
            </a:r>
            <a:r>
              <a:rPr kumimoji="1" lang="en-US" altLang="ko-KR" sz="1000" dirty="0"/>
              <a:t>:</a:t>
            </a:r>
            <a:r>
              <a:rPr kumimoji="1" lang="ko-KR" altLang="en-US" sz="1000" dirty="0"/>
              <a:t> </a:t>
            </a:r>
            <a:r>
              <a:rPr kumimoji="1" lang="en-US" altLang="ko-KR" sz="1000" dirty="0"/>
              <a:t>49px</a:t>
            </a:r>
            <a:r>
              <a:rPr kumimoji="1" lang="ko-KR" altLang="en-US" sz="1000" dirty="0"/>
              <a:t> * </a:t>
            </a:r>
            <a:r>
              <a:rPr kumimoji="1" lang="en-US" altLang="ko-KR" sz="1000" dirty="0"/>
              <a:t>15px</a:t>
            </a:r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sz="1000" dirty="0"/>
              <a:t>설명 </a:t>
            </a:r>
            <a:r>
              <a:rPr kumimoji="1" lang="en-US" altLang="ko-KR" sz="1000" dirty="0"/>
              <a:t>:</a:t>
            </a:r>
            <a:r>
              <a:rPr kumimoji="1" lang="ko-KR" altLang="en-US" sz="1000" dirty="0"/>
              <a:t> 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ko-KR" altLang="en-US" sz="1000" dirty="0"/>
              <a:t>상세 페이지의 </a:t>
            </a:r>
            <a:r>
              <a:rPr kumimoji="1" lang="ko-KR" altLang="en-US" sz="1000" dirty="0" err="1"/>
              <a:t>툴팁</a:t>
            </a:r>
            <a:r>
              <a:rPr kumimoji="1" lang="ko-KR" altLang="en-US" sz="1000" dirty="0"/>
              <a:t> 부분 사용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ko-KR" altLang="en-US" sz="1000" dirty="0"/>
              <a:t>디자인 시안에서 글씨가 작아서 텍스트 이미지로 처리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endParaRPr kumimoji="1" lang="en-US" altLang="ko-KR" sz="1000" dirty="0"/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sz="1000" dirty="0"/>
              <a:t>해당 페이지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ko-KR" altLang="en-US" sz="1000" dirty="0"/>
              <a:t>상세 페이지 공통 </a:t>
            </a:r>
            <a:r>
              <a:rPr kumimoji="1" lang="en-US" altLang="ko-KR" sz="1000" dirty="0"/>
              <a:t>[</a:t>
            </a:r>
            <a:r>
              <a:rPr kumimoji="1" lang="ko-KR" altLang="en-US" sz="1000" dirty="0" err="1"/>
              <a:t>구상세</a:t>
            </a:r>
            <a:r>
              <a:rPr kumimoji="1" lang="ko-KR" altLang="en-US" sz="1000" dirty="0"/>
              <a:t> </a:t>
            </a:r>
            <a:r>
              <a:rPr kumimoji="1" lang="en-US" altLang="ko-KR" sz="1000" dirty="0"/>
              <a:t>|</a:t>
            </a:r>
            <a:r>
              <a:rPr kumimoji="1" lang="ko-KR" altLang="en-US" sz="1000" dirty="0"/>
              <a:t> </a:t>
            </a:r>
            <a:r>
              <a:rPr kumimoji="1" lang="ko-KR" altLang="en-US" sz="1000" dirty="0" err="1"/>
              <a:t>팬페이지</a:t>
            </a:r>
            <a:r>
              <a:rPr kumimoji="1" lang="en-US" altLang="ko-KR" sz="1000" dirty="0"/>
              <a:t>]</a:t>
            </a:r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endParaRPr kumimoji="1" lang="en-US" altLang="ko-KR" sz="1000" dirty="0"/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en-US" altLang="ko-KR" sz="1000" dirty="0"/>
              <a:t>Html </a:t>
            </a:r>
            <a:r>
              <a:rPr kumimoji="1" lang="ko-KR" altLang="en-US" sz="1000" dirty="0"/>
              <a:t>코드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en" altLang="ko-KR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&lt;span class="tooltip"&gt;</a:t>
            </a:r>
            <a:r>
              <a:rPr kumimoji="1" lang="ko-KR" altLang="en-US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실관람평지수</a:t>
            </a:r>
            <a:r>
              <a:rPr kumimoji="1" lang="en-US" altLang="ko-KR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&lt;/</a:t>
            </a:r>
            <a:r>
              <a:rPr kumimoji="1" lang="en" altLang="ko-KR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span&gt;</a:t>
            </a:r>
            <a:endParaRPr kumimoji="1" lang="en-US" altLang="ko-KR" sz="1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en-US" altLang="ko-KR" sz="1000" dirty="0"/>
              <a:t>CSS </a:t>
            </a:r>
            <a:r>
              <a:rPr kumimoji="1" lang="ko-KR" altLang="en-US" sz="1000" dirty="0"/>
              <a:t>코드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en-US" altLang="ko-KR" sz="1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Preegg.css</a:t>
            </a:r>
            <a:r>
              <a:rPr kumimoji="1" lang="en-US" altLang="ko-KR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: .movie-chart .rating .box .tooltip</a:t>
            </a:r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en-US" altLang="ko-KR" sz="1000" dirty="0"/>
              <a:t>Image </a:t>
            </a:r>
            <a:r>
              <a:rPr kumimoji="1" lang="ko-KR" altLang="en-US" sz="1000" dirty="0"/>
              <a:t>코드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en-US" altLang="ko-KR" sz="1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Sprite_preegg.png</a:t>
            </a:r>
            <a:endParaRPr kumimoji="1" lang="en-US" altLang="ko-KR" sz="1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>
              <a:lnSpc>
                <a:spcPct val="150000"/>
              </a:lnSpc>
            </a:pPr>
            <a:endParaRPr kumimoji="1" lang="en-US" altLang="ko-KR" sz="1000" dirty="0"/>
          </a:p>
        </p:txBody>
      </p: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16D53E1E-636E-624A-816C-E0D4062FC880}"/>
              </a:ext>
            </a:extLst>
          </p:cNvPr>
          <p:cNvCxnSpPr/>
          <p:nvPr/>
        </p:nvCxnSpPr>
        <p:spPr>
          <a:xfrm>
            <a:off x="7219950" y="1247775"/>
            <a:ext cx="0" cy="499110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49F962C8-2940-AD42-BD81-B656E32445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551" y="1247774"/>
            <a:ext cx="5584838" cy="155308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E2EF373-7DA7-8F4E-8142-E77363AC74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2214" y="3429000"/>
            <a:ext cx="1968500" cy="7747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6FA3DA5-1F5C-1A4D-9F7D-A32FAD440D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57710" y="3429000"/>
            <a:ext cx="1955800" cy="77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7719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B2EDD3F-61A3-194E-A38D-285F00D090BA}"/>
              </a:ext>
            </a:extLst>
          </p:cNvPr>
          <p:cNvSpPr txBox="1"/>
          <p:nvPr/>
        </p:nvSpPr>
        <p:spPr>
          <a:xfrm>
            <a:off x="222250" y="114299"/>
            <a:ext cx="899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상세 관람평 </a:t>
            </a:r>
            <a:r>
              <a:rPr kumimoji="1" lang="en-US" altLang="ko-KR" sz="24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[</a:t>
            </a:r>
            <a:r>
              <a:rPr kumimoji="1" lang="ko-KR" altLang="en-US" sz="2400" b="1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팬페이지</a:t>
            </a:r>
            <a:r>
              <a:rPr kumimoji="1" lang="ko-KR" altLang="en-US" sz="24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kumimoji="1" lang="en-US" altLang="ko-KR" sz="24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|</a:t>
            </a:r>
            <a:r>
              <a:rPr kumimoji="1" lang="ko-KR" altLang="en-US" sz="24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 상세 공통</a:t>
            </a:r>
            <a:r>
              <a:rPr kumimoji="1" lang="en-US" altLang="ko-KR" sz="24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]</a:t>
            </a:r>
            <a:endParaRPr kumimoji="1" lang="ko-KR" altLang="en-US" sz="2400" b="1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BAD36941-04D5-4F44-AD04-8DCBC636BB94}"/>
              </a:ext>
            </a:extLst>
          </p:cNvPr>
          <p:cNvCxnSpPr/>
          <p:nvPr/>
        </p:nvCxnSpPr>
        <p:spPr>
          <a:xfrm>
            <a:off x="222250" y="669758"/>
            <a:ext cx="1163637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0399AEE-1CB2-C845-B459-72B678DEA2C1}"/>
              </a:ext>
            </a:extLst>
          </p:cNvPr>
          <p:cNvSpPr txBox="1"/>
          <p:nvPr/>
        </p:nvSpPr>
        <p:spPr>
          <a:xfrm>
            <a:off x="7620005" y="1247775"/>
            <a:ext cx="4238613" cy="4263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200" u="sng" dirty="0"/>
              <a:t>상세 </a:t>
            </a:r>
            <a:r>
              <a:rPr kumimoji="1" lang="ko-KR" altLang="en-US" sz="1200" u="sng" dirty="0" err="1"/>
              <a:t>툴팁</a:t>
            </a:r>
            <a:r>
              <a:rPr kumimoji="1" lang="en-US" altLang="ko-KR" sz="1200" u="sng" dirty="0"/>
              <a:t> </a:t>
            </a:r>
            <a:r>
              <a:rPr kumimoji="1" lang="ko-KR" altLang="en-US" sz="1200" u="sng" dirty="0"/>
              <a:t>아이콘</a:t>
            </a:r>
            <a:endParaRPr kumimoji="1" lang="en-US" altLang="ko-KR" sz="1200" u="sng" dirty="0"/>
          </a:p>
          <a:p>
            <a:pPr>
              <a:lnSpc>
                <a:spcPct val="150000"/>
              </a:lnSpc>
            </a:pPr>
            <a:endParaRPr kumimoji="1" lang="en-US" altLang="ko-KR" sz="1000" dirty="0"/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sz="1000" dirty="0"/>
              <a:t>사이즈 </a:t>
            </a:r>
            <a:r>
              <a:rPr kumimoji="1" lang="en-US" altLang="ko-KR" sz="1000" dirty="0"/>
              <a:t>:</a:t>
            </a:r>
            <a:r>
              <a:rPr kumimoji="1" lang="ko-KR" altLang="en-US" sz="1000" dirty="0"/>
              <a:t> </a:t>
            </a:r>
            <a:r>
              <a:rPr kumimoji="1" lang="en-US" altLang="ko-KR" sz="1000" dirty="0"/>
              <a:t>24px</a:t>
            </a:r>
            <a:r>
              <a:rPr kumimoji="1" lang="ko-KR" altLang="en-US" sz="1000" dirty="0"/>
              <a:t> * </a:t>
            </a:r>
            <a:r>
              <a:rPr kumimoji="1" lang="en-US" altLang="ko-KR" sz="1000" dirty="0"/>
              <a:t>18px</a:t>
            </a:r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sz="1000" dirty="0"/>
              <a:t>설명 </a:t>
            </a:r>
            <a:r>
              <a:rPr kumimoji="1" lang="en-US" altLang="ko-KR" sz="1000" dirty="0"/>
              <a:t>:</a:t>
            </a:r>
            <a:r>
              <a:rPr kumimoji="1" lang="ko-KR" altLang="en-US" sz="1000" dirty="0"/>
              <a:t> 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ko-KR" altLang="en-US" sz="1000" dirty="0"/>
              <a:t>상세 페이지의 문구 표현 사용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ko-KR" altLang="en-US" sz="1000" dirty="0"/>
              <a:t>첫번째 문장과 두번째 문장의 끝에 처리 되어있음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endParaRPr kumimoji="1" lang="en-US" altLang="ko-KR" sz="1000" dirty="0"/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sz="1000" dirty="0"/>
              <a:t>해당 페이지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ko-KR" altLang="en-US" sz="1000" dirty="0"/>
              <a:t>상세 페이지 공통 </a:t>
            </a:r>
            <a:r>
              <a:rPr kumimoji="1" lang="en-US" altLang="ko-KR" sz="1000" dirty="0"/>
              <a:t>[</a:t>
            </a:r>
            <a:r>
              <a:rPr kumimoji="1" lang="ko-KR" altLang="en-US" sz="1000" dirty="0" err="1"/>
              <a:t>구상세</a:t>
            </a:r>
            <a:r>
              <a:rPr kumimoji="1" lang="ko-KR" altLang="en-US" sz="1000" dirty="0"/>
              <a:t> </a:t>
            </a:r>
            <a:r>
              <a:rPr kumimoji="1" lang="en-US" altLang="ko-KR" sz="1000" dirty="0"/>
              <a:t>|</a:t>
            </a:r>
            <a:r>
              <a:rPr kumimoji="1" lang="ko-KR" altLang="en-US" sz="1000" dirty="0"/>
              <a:t> </a:t>
            </a:r>
            <a:r>
              <a:rPr kumimoji="1" lang="ko-KR" altLang="en-US" sz="1000" dirty="0" err="1"/>
              <a:t>팬페이지</a:t>
            </a:r>
            <a:r>
              <a:rPr kumimoji="1" lang="en-US" altLang="ko-KR" sz="1000" dirty="0"/>
              <a:t>]</a:t>
            </a:r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endParaRPr kumimoji="1" lang="en-US" altLang="ko-KR" sz="1000" dirty="0"/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en-US" altLang="ko-KR" sz="1000" dirty="0"/>
              <a:t>Html </a:t>
            </a:r>
            <a:r>
              <a:rPr kumimoji="1" lang="ko-KR" altLang="en-US" sz="1000" dirty="0"/>
              <a:t>코드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en" altLang="ko-KR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&lt;span class="line1"&gt;</a:t>
            </a:r>
            <a:r>
              <a:rPr kumimoji="1" lang="ko-KR" altLang="en-US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영상미가 뛰어난</a:t>
            </a:r>
            <a:r>
              <a:rPr kumimoji="1" lang="en-US" altLang="ko-KR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&lt;/</a:t>
            </a:r>
            <a:r>
              <a:rPr kumimoji="1" lang="en" altLang="ko-KR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span&gt;</a:t>
            </a:r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en-US" altLang="ko-KR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&lt;span class="line2"&gt;</a:t>
            </a:r>
            <a:r>
              <a:rPr kumimoji="1" lang="ko-KR" altLang="en-US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무서운 여운이 남는 영화</a:t>
            </a:r>
            <a:r>
              <a:rPr kumimoji="1" lang="en-US" altLang="ko-KR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&lt;/span&gt;</a:t>
            </a:r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en-US" altLang="ko-KR" sz="1000" dirty="0"/>
              <a:t>CSS </a:t>
            </a:r>
            <a:r>
              <a:rPr kumimoji="1" lang="ko-KR" altLang="en-US" sz="1000" dirty="0"/>
              <a:t>코드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en-US" altLang="ko-KR" sz="1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Preegg.css</a:t>
            </a:r>
            <a:r>
              <a:rPr kumimoji="1" lang="en-US" altLang="ko-KR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: .movie-chart .comment .line1:before</a:t>
            </a:r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en-US" altLang="ko-KR" sz="1000" dirty="0"/>
              <a:t>Image </a:t>
            </a:r>
            <a:r>
              <a:rPr kumimoji="1" lang="ko-KR" altLang="en-US" sz="1000" dirty="0"/>
              <a:t>코드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en-US" altLang="ko-KR" sz="1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Sprite_preegg.png</a:t>
            </a:r>
            <a:endParaRPr kumimoji="1" lang="en-US" altLang="ko-KR" sz="1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>
              <a:lnSpc>
                <a:spcPct val="150000"/>
              </a:lnSpc>
            </a:pPr>
            <a:endParaRPr kumimoji="1" lang="en-US" altLang="ko-KR" sz="1000" dirty="0"/>
          </a:p>
        </p:txBody>
      </p: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16D53E1E-636E-624A-816C-E0D4062FC880}"/>
              </a:ext>
            </a:extLst>
          </p:cNvPr>
          <p:cNvCxnSpPr/>
          <p:nvPr/>
        </p:nvCxnSpPr>
        <p:spPr>
          <a:xfrm>
            <a:off x="7219950" y="1247775"/>
            <a:ext cx="0" cy="499110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4369D273-DDEC-C945-806C-ECB2A6898B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6464" y="1603762"/>
            <a:ext cx="3136900" cy="10795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F9AB181-9586-1B40-B8E9-3A06F946696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50" t="6954" r="-1850" b="9755"/>
          <a:stretch/>
        </p:blipFill>
        <p:spPr>
          <a:xfrm>
            <a:off x="984977" y="3566860"/>
            <a:ext cx="2442273" cy="80193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B66B697-F198-3C4E-B60A-234FB8B5815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705"/>
          <a:stretch/>
        </p:blipFill>
        <p:spPr>
          <a:xfrm>
            <a:off x="4362886" y="3566860"/>
            <a:ext cx="2043055" cy="801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7453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B2EDD3F-61A3-194E-A38D-285F00D090BA}"/>
              </a:ext>
            </a:extLst>
          </p:cNvPr>
          <p:cNvSpPr txBox="1"/>
          <p:nvPr/>
        </p:nvSpPr>
        <p:spPr>
          <a:xfrm>
            <a:off x="222250" y="114299"/>
            <a:ext cx="899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프리에그</a:t>
            </a:r>
            <a:r>
              <a:rPr kumimoji="1" lang="ko-KR" altLang="en-US" sz="24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 선택</a:t>
            </a:r>
          </a:p>
        </p:txBody>
      </p:sp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BAD36941-04D5-4F44-AD04-8DCBC636BB94}"/>
              </a:ext>
            </a:extLst>
          </p:cNvPr>
          <p:cNvCxnSpPr/>
          <p:nvPr/>
        </p:nvCxnSpPr>
        <p:spPr>
          <a:xfrm>
            <a:off x="222250" y="669758"/>
            <a:ext cx="1163637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0399AEE-1CB2-C845-B459-72B678DEA2C1}"/>
              </a:ext>
            </a:extLst>
          </p:cNvPr>
          <p:cNvSpPr txBox="1"/>
          <p:nvPr/>
        </p:nvSpPr>
        <p:spPr>
          <a:xfrm>
            <a:off x="7620005" y="1247775"/>
            <a:ext cx="4238613" cy="40328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200" u="sng" dirty="0" err="1"/>
              <a:t>프리에그</a:t>
            </a:r>
            <a:r>
              <a:rPr kumimoji="1" lang="ko-KR" altLang="en-US" sz="1200" u="sng" dirty="0"/>
              <a:t> 선택 팝업 아이콘</a:t>
            </a:r>
            <a:endParaRPr kumimoji="1" lang="en-US" altLang="ko-KR" sz="1200" u="sng" dirty="0"/>
          </a:p>
          <a:p>
            <a:pPr>
              <a:lnSpc>
                <a:spcPct val="150000"/>
              </a:lnSpc>
            </a:pPr>
            <a:endParaRPr kumimoji="1" lang="en-US" altLang="ko-KR" sz="1000" dirty="0"/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sz="1000" dirty="0"/>
              <a:t>사이즈 </a:t>
            </a:r>
            <a:r>
              <a:rPr kumimoji="1" lang="en-US" altLang="ko-KR" sz="1000" dirty="0"/>
              <a:t>:</a:t>
            </a:r>
            <a:r>
              <a:rPr kumimoji="1" lang="ko-KR" altLang="en-US" sz="1000" dirty="0"/>
              <a:t> </a:t>
            </a:r>
            <a:r>
              <a:rPr kumimoji="1" lang="en-US" altLang="ko-KR" sz="1000" dirty="0"/>
              <a:t>36px</a:t>
            </a:r>
            <a:r>
              <a:rPr kumimoji="1" lang="ko-KR" altLang="en-US" sz="1000" dirty="0"/>
              <a:t> * </a:t>
            </a:r>
            <a:r>
              <a:rPr kumimoji="1" lang="en-US" altLang="ko-KR" sz="1000" dirty="0"/>
              <a:t>36px</a:t>
            </a:r>
            <a:r>
              <a:rPr kumimoji="1" lang="ko-KR" altLang="en-US" sz="1000" dirty="0"/>
              <a:t> </a:t>
            </a:r>
            <a:r>
              <a:rPr kumimoji="1" lang="en-US" altLang="ko-KR" sz="1000" dirty="0"/>
              <a:t>(</a:t>
            </a:r>
            <a:r>
              <a:rPr kumimoji="1" lang="ko-KR" altLang="en-US" sz="1000" dirty="0"/>
              <a:t>가이드 영역</a:t>
            </a:r>
            <a:r>
              <a:rPr kumimoji="1" lang="en-US" altLang="ko-KR" sz="1000" dirty="0"/>
              <a:t>)</a:t>
            </a:r>
            <a:r>
              <a:rPr kumimoji="1" lang="ko-KR" altLang="en-US" sz="1000" dirty="0"/>
              <a:t> </a:t>
            </a:r>
            <a:endParaRPr kumimoji="1" lang="en-US" altLang="ko-KR" sz="1000" dirty="0"/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sz="1000" dirty="0"/>
              <a:t>설명 </a:t>
            </a:r>
            <a:r>
              <a:rPr kumimoji="1" lang="en-US" altLang="ko-KR" sz="1000" dirty="0"/>
              <a:t>:</a:t>
            </a:r>
            <a:r>
              <a:rPr kumimoji="1" lang="ko-KR" altLang="en-US" sz="1000" dirty="0"/>
              <a:t> 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ko-KR" altLang="en-US" sz="1000" dirty="0"/>
              <a:t>신규 아이콘으로 </a:t>
            </a:r>
            <a:r>
              <a:rPr kumimoji="1" lang="ko-KR" altLang="en-US" sz="1000" dirty="0" err="1"/>
              <a:t>프리에그</a:t>
            </a:r>
            <a:r>
              <a:rPr kumimoji="1" lang="ko-KR" altLang="en-US" sz="1000" dirty="0"/>
              <a:t> 선택 팝업에서 사용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ko-KR" altLang="en-US" sz="1000" dirty="0" err="1">
                <a:highlight>
                  <a:srgbClr val="FFFF00"/>
                </a:highlight>
              </a:rPr>
              <a:t>기대돼요</a:t>
            </a:r>
            <a:r>
              <a:rPr kumimoji="1" lang="ko-KR" altLang="en-US" sz="1000" dirty="0" err="1"/>
              <a:t>와</a:t>
            </a:r>
            <a:r>
              <a:rPr kumimoji="1" lang="ko-KR" altLang="en-US" sz="1000" dirty="0"/>
              <a:t> </a:t>
            </a:r>
            <a:r>
              <a:rPr kumimoji="1" lang="ko-KR" altLang="en-US" sz="1000" dirty="0">
                <a:highlight>
                  <a:srgbClr val="FFFF00"/>
                </a:highlight>
              </a:rPr>
              <a:t>글쎄요</a:t>
            </a:r>
            <a:r>
              <a:rPr kumimoji="1" lang="ko-KR" altLang="en-US" sz="1000" dirty="0"/>
              <a:t> </a:t>
            </a:r>
            <a:r>
              <a:rPr kumimoji="1" lang="en-US" altLang="ko-KR" sz="1000" dirty="0"/>
              <a:t>2</a:t>
            </a:r>
            <a:r>
              <a:rPr kumimoji="1" lang="ko-KR" altLang="en-US" sz="1000" dirty="0"/>
              <a:t>종류 노출 </a:t>
            </a:r>
            <a:endParaRPr kumimoji="1" lang="en-US" altLang="ko-KR" sz="1000" dirty="0"/>
          </a:p>
          <a:p>
            <a:pPr lvl="1">
              <a:lnSpc>
                <a:spcPct val="150000"/>
              </a:lnSpc>
            </a:pPr>
            <a:endParaRPr kumimoji="1" lang="en-US" altLang="ko-KR" sz="1000" dirty="0"/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sz="1000" dirty="0"/>
              <a:t>해당 페이지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ko-KR" altLang="en-US" sz="1000" dirty="0" err="1"/>
              <a:t>프리에그</a:t>
            </a:r>
            <a:r>
              <a:rPr kumimoji="1" lang="ko-KR" altLang="en-US" sz="1000" dirty="0"/>
              <a:t> 선택 팝업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endParaRPr kumimoji="1" lang="en-US" altLang="ko-KR" sz="1000" dirty="0"/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en-US" altLang="ko-KR" sz="1000" dirty="0"/>
              <a:t>Html </a:t>
            </a:r>
            <a:r>
              <a:rPr kumimoji="1" lang="ko-KR" altLang="en-US" sz="1000" dirty="0"/>
              <a:t>코드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en" altLang="ko-KR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&lt;span class="</a:t>
            </a:r>
            <a:r>
              <a:rPr kumimoji="1" lang="en" altLang="ko-KR" sz="1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sprite_preegg</a:t>
            </a:r>
            <a:r>
              <a:rPr kumimoji="1" lang="en" altLang="ko-KR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big default"&gt;&lt;/span&gt;</a:t>
            </a:r>
            <a:endParaRPr kumimoji="1" lang="en-US" altLang="ko-KR" sz="1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en-US" altLang="ko-KR" sz="1000" dirty="0"/>
              <a:t>CSS </a:t>
            </a:r>
            <a:r>
              <a:rPr kumimoji="1" lang="ko-KR" altLang="en-US" sz="1000" dirty="0"/>
              <a:t>코드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en-US" altLang="ko-KR" sz="1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Preegg.css</a:t>
            </a:r>
            <a:r>
              <a:rPr kumimoji="1" lang="en-US" altLang="ko-KR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: </a:t>
            </a:r>
            <a:r>
              <a:rPr kumimoji="1" lang="ko-KR" altLang="en-US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kumimoji="1" lang="en-US" altLang="ko-KR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.</a:t>
            </a:r>
            <a:r>
              <a:rPr kumimoji="1" lang="en" altLang="ko-KR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kumimoji="1" lang="en" altLang="ko-KR" sz="1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sprite_preegg</a:t>
            </a:r>
            <a:endParaRPr kumimoji="1" lang="en-US" altLang="ko-KR" sz="1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en-US" altLang="ko-KR" sz="1000" dirty="0"/>
              <a:t>Image </a:t>
            </a:r>
            <a:r>
              <a:rPr kumimoji="1" lang="ko-KR" altLang="en-US" sz="1000" dirty="0"/>
              <a:t>코드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en-US" altLang="ko-KR" sz="1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Sprite_preegg.png</a:t>
            </a:r>
            <a:endParaRPr kumimoji="1" lang="en-US" altLang="ko-KR" sz="1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endParaRPr kumimoji="1" lang="en-US" altLang="ko-KR" sz="1000" dirty="0"/>
          </a:p>
        </p:txBody>
      </p: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16D53E1E-636E-624A-816C-E0D4062FC880}"/>
              </a:ext>
            </a:extLst>
          </p:cNvPr>
          <p:cNvCxnSpPr/>
          <p:nvPr/>
        </p:nvCxnSpPr>
        <p:spPr>
          <a:xfrm>
            <a:off x="7219950" y="1247775"/>
            <a:ext cx="0" cy="499110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8205CF54-182B-1941-9818-FC2FC74765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828" y="1393495"/>
            <a:ext cx="3722727" cy="369302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23BBD9E-F459-A146-B3D6-3B225B10C8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2028" y="1472764"/>
            <a:ext cx="2707176" cy="1171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0889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B2EDD3F-61A3-194E-A38D-285F00D090BA}"/>
              </a:ext>
            </a:extLst>
          </p:cNvPr>
          <p:cNvSpPr txBox="1"/>
          <p:nvPr/>
        </p:nvSpPr>
        <p:spPr>
          <a:xfrm>
            <a:off x="222250" y="114299"/>
            <a:ext cx="899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프리에그</a:t>
            </a:r>
            <a:r>
              <a:rPr kumimoji="1" lang="ko-KR" altLang="en-US" sz="24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 선택</a:t>
            </a:r>
          </a:p>
        </p:txBody>
      </p:sp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BAD36941-04D5-4F44-AD04-8DCBC636BB94}"/>
              </a:ext>
            </a:extLst>
          </p:cNvPr>
          <p:cNvCxnSpPr/>
          <p:nvPr/>
        </p:nvCxnSpPr>
        <p:spPr>
          <a:xfrm>
            <a:off x="222250" y="669758"/>
            <a:ext cx="1163637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0399AEE-1CB2-C845-B459-72B678DEA2C1}"/>
              </a:ext>
            </a:extLst>
          </p:cNvPr>
          <p:cNvSpPr txBox="1"/>
          <p:nvPr/>
        </p:nvSpPr>
        <p:spPr>
          <a:xfrm>
            <a:off x="7620005" y="1247775"/>
            <a:ext cx="4238613" cy="3802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200" u="sng" dirty="0"/>
              <a:t>관람 포인트 선택 팝업 아이콘</a:t>
            </a:r>
            <a:endParaRPr kumimoji="1" lang="en-US" altLang="ko-KR" sz="1200" u="sng" dirty="0"/>
          </a:p>
          <a:p>
            <a:pPr>
              <a:lnSpc>
                <a:spcPct val="150000"/>
              </a:lnSpc>
            </a:pPr>
            <a:endParaRPr kumimoji="1" lang="en-US" altLang="ko-KR" sz="1000" dirty="0"/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sz="1000" dirty="0"/>
              <a:t>사이즈 </a:t>
            </a:r>
            <a:r>
              <a:rPr kumimoji="1" lang="en-US" altLang="ko-KR" sz="1000" dirty="0"/>
              <a:t>:</a:t>
            </a:r>
            <a:r>
              <a:rPr kumimoji="1" lang="ko-KR" altLang="en-US" sz="1000" dirty="0"/>
              <a:t> </a:t>
            </a:r>
            <a:r>
              <a:rPr kumimoji="1" lang="en-US" altLang="ko-KR" sz="1000" dirty="0"/>
              <a:t>53px</a:t>
            </a:r>
            <a:r>
              <a:rPr kumimoji="1" lang="ko-KR" altLang="en-US" sz="1000" dirty="0"/>
              <a:t> * </a:t>
            </a:r>
            <a:r>
              <a:rPr kumimoji="1" lang="en-US" altLang="ko-KR" sz="1000" dirty="0"/>
              <a:t>69px</a:t>
            </a:r>
            <a:r>
              <a:rPr kumimoji="1" lang="ko-KR" altLang="en-US" sz="1000" dirty="0"/>
              <a:t> </a:t>
            </a:r>
            <a:r>
              <a:rPr kumimoji="1" lang="en-US" altLang="ko-KR" sz="1000" dirty="0"/>
              <a:t>(</a:t>
            </a:r>
            <a:r>
              <a:rPr kumimoji="1" lang="ko-KR" altLang="en-US" sz="1000" dirty="0"/>
              <a:t>가이드 영역</a:t>
            </a:r>
            <a:r>
              <a:rPr kumimoji="1" lang="en-US" altLang="ko-KR" sz="1000" dirty="0"/>
              <a:t>)</a:t>
            </a:r>
            <a:r>
              <a:rPr kumimoji="1" lang="ko-KR" altLang="en-US" sz="1000" dirty="0"/>
              <a:t> </a:t>
            </a:r>
            <a:endParaRPr kumimoji="1" lang="en-US" altLang="ko-KR" sz="1000" dirty="0"/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sz="1000" dirty="0"/>
              <a:t>설명 </a:t>
            </a:r>
            <a:r>
              <a:rPr kumimoji="1" lang="en-US" altLang="ko-KR" sz="1000" dirty="0"/>
              <a:t>:</a:t>
            </a:r>
            <a:r>
              <a:rPr kumimoji="1" lang="ko-KR" altLang="en-US" sz="1000" dirty="0"/>
              <a:t> 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ko-KR" altLang="en-US" sz="1000" dirty="0"/>
              <a:t>관람 포인트 선택 팝업에서 사용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endParaRPr kumimoji="1" lang="en-US" altLang="ko-KR" sz="1000" dirty="0"/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sz="1000" dirty="0"/>
              <a:t>해당 페이지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ko-KR" altLang="en-US" sz="1000" dirty="0" err="1"/>
              <a:t>프리에그</a:t>
            </a:r>
            <a:r>
              <a:rPr kumimoji="1" lang="ko-KR" altLang="en-US" sz="1000" dirty="0"/>
              <a:t> 선택 팝업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endParaRPr kumimoji="1" lang="en-US" altLang="ko-KR" sz="1000" dirty="0"/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en-US" altLang="ko-KR" sz="1000" dirty="0"/>
              <a:t>Html </a:t>
            </a:r>
            <a:r>
              <a:rPr kumimoji="1" lang="ko-KR" altLang="en-US" sz="1000" dirty="0"/>
              <a:t>코드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en" altLang="ko-KR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&lt;span class="icon"&gt;&lt;/span&gt;</a:t>
            </a:r>
            <a:endParaRPr kumimoji="1" lang="en-US" altLang="ko-KR" sz="1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en-US" altLang="ko-KR" sz="1000" dirty="0"/>
              <a:t>CSS </a:t>
            </a:r>
            <a:r>
              <a:rPr kumimoji="1" lang="ko-KR" altLang="en-US" sz="1000" dirty="0"/>
              <a:t>코드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en-US" altLang="ko-KR" sz="1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Preegg.css</a:t>
            </a:r>
            <a:r>
              <a:rPr kumimoji="1" lang="en-US" altLang="ko-KR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: </a:t>
            </a:r>
            <a:r>
              <a:rPr kumimoji="1" lang="ko-KR" altLang="en-US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kumimoji="1" lang="en-US" altLang="ko-KR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.</a:t>
            </a:r>
            <a:r>
              <a:rPr kumimoji="1" lang="en-US" altLang="ko-KR" sz="1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charm_popup</a:t>
            </a:r>
            <a:r>
              <a:rPr kumimoji="1" lang="en-US" altLang="ko-KR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.</a:t>
            </a:r>
            <a:r>
              <a:rPr kumimoji="1" lang="en-US" altLang="ko-KR" sz="1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box_title</a:t>
            </a:r>
            <a:r>
              <a:rPr kumimoji="1" lang="en-US" altLang="ko-KR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.icon</a:t>
            </a:r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en-US" altLang="ko-KR" sz="1000" dirty="0"/>
              <a:t>Image </a:t>
            </a:r>
            <a:r>
              <a:rPr kumimoji="1" lang="ko-KR" altLang="en-US" sz="1000" dirty="0"/>
              <a:t>코드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en-US" altLang="ko-KR" sz="1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Sprite_preegg.png</a:t>
            </a:r>
            <a:endParaRPr kumimoji="1" lang="en-US" altLang="ko-KR" sz="1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endParaRPr kumimoji="1" lang="en-US" altLang="ko-KR" sz="1000" dirty="0"/>
          </a:p>
        </p:txBody>
      </p: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16D53E1E-636E-624A-816C-E0D4062FC880}"/>
              </a:ext>
            </a:extLst>
          </p:cNvPr>
          <p:cNvCxnSpPr/>
          <p:nvPr/>
        </p:nvCxnSpPr>
        <p:spPr>
          <a:xfrm>
            <a:off x="7219950" y="1247775"/>
            <a:ext cx="0" cy="499110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67611466-F1F3-0D46-B07A-786105F316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509" y="1247775"/>
            <a:ext cx="3768606" cy="467827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F954719-AB41-9643-8DA5-EDE656CB25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8050" y="1420122"/>
            <a:ext cx="1714500" cy="143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6901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CFF91AD-E166-0C4D-9AF7-5CAB1C50DC20}"/>
              </a:ext>
            </a:extLst>
          </p:cNvPr>
          <p:cNvSpPr txBox="1"/>
          <p:nvPr/>
        </p:nvSpPr>
        <p:spPr>
          <a:xfrm>
            <a:off x="4202052" y="3136612"/>
            <a:ext cx="36296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200" b="1" dirty="0"/>
              <a:t>EOD</a:t>
            </a:r>
            <a:endParaRPr kumimoji="1" lang="ko-KR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34299282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BAD36941-04D5-4F44-AD04-8DCBC636BB94}"/>
              </a:ext>
            </a:extLst>
          </p:cNvPr>
          <p:cNvCxnSpPr/>
          <p:nvPr/>
        </p:nvCxnSpPr>
        <p:spPr>
          <a:xfrm>
            <a:off x="222250" y="669758"/>
            <a:ext cx="1163637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D96D6C7C-2C49-BA48-8819-1C6E856AEF0A}"/>
              </a:ext>
            </a:extLst>
          </p:cNvPr>
          <p:cNvSpPr txBox="1"/>
          <p:nvPr/>
        </p:nvSpPr>
        <p:spPr>
          <a:xfrm>
            <a:off x="222250" y="114299"/>
            <a:ext cx="899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아이콘 해상도 정의</a:t>
            </a:r>
          </a:p>
        </p:txBody>
      </p:sp>
      <p:graphicFrame>
        <p:nvGraphicFramePr>
          <p:cNvPr id="36" name="표 35">
            <a:extLst>
              <a:ext uri="{FF2B5EF4-FFF2-40B4-BE49-F238E27FC236}">
                <a16:creationId xmlns:a16="http://schemas.microsoft.com/office/drawing/2014/main" id="{99D47076-5ADC-7946-8ED0-DA852CAA97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1002451"/>
              </p:ext>
            </p:extLst>
          </p:nvPr>
        </p:nvGraphicFramePr>
        <p:xfrm>
          <a:off x="222249" y="863724"/>
          <a:ext cx="11636376" cy="2364765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196976">
                  <a:extLst>
                    <a:ext uri="{9D8B030D-6E8A-4147-A177-3AD203B41FA5}">
                      <a16:colId xmlns:a16="http://schemas.microsoft.com/office/drawing/2014/main" val="4747764"/>
                    </a:ext>
                  </a:extLst>
                </a:gridCol>
                <a:gridCol w="1247775">
                  <a:extLst>
                    <a:ext uri="{9D8B030D-6E8A-4147-A177-3AD203B41FA5}">
                      <a16:colId xmlns:a16="http://schemas.microsoft.com/office/drawing/2014/main" val="3780636735"/>
                    </a:ext>
                  </a:extLst>
                </a:gridCol>
                <a:gridCol w="7210425">
                  <a:extLst>
                    <a:ext uri="{9D8B030D-6E8A-4147-A177-3AD203B41FA5}">
                      <a16:colId xmlns:a16="http://schemas.microsoft.com/office/drawing/2014/main" val="1221975801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4166361493"/>
                    </a:ext>
                  </a:extLst>
                </a:gridCol>
              </a:tblGrid>
              <a:tr h="3815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Device</a:t>
                      </a:r>
                      <a:endParaRPr lang="ko-KR" altLang="en-US" sz="8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Resolution</a:t>
                      </a:r>
                      <a:br>
                        <a:rPr lang="en-US" altLang="ko-KR" sz="8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</a:br>
                      <a:r>
                        <a:rPr lang="en-US" altLang="ko-KR" sz="8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(DP | PT)</a:t>
                      </a:r>
                      <a:endParaRPr lang="ko-KR" altLang="en-US" sz="8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Notes</a:t>
                      </a:r>
                      <a:endParaRPr lang="ko-KR" altLang="en-US" sz="8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Etc.</a:t>
                      </a:r>
                      <a:endParaRPr lang="ko-KR" altLang="en-US" sz="8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4198829"/>
                  </a:ext>
                </a:extLst>
              </a:tr>
              <a:tr h="3815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Mobile</a:t>
                      </a:r>
                      <a:endParaRPr lang="ko-KR" altLang="en-US" sz="8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1</a:t>
                      </a:r>
                      <a:endParaRPr lang="ko-KR" altLang="en-US" sz="8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8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파일명 </a:t>
                      </a:r>
                      <a:r>
                        <a:rPr lang="en-US" altLang="ko-KR" sz="8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:</a:t>
                      </a:r>
                      <a:r>
                        <a:rPr lang="ko-KR" altLang="en-US" sz="8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b="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sprite_preegg.png</a:t>
                      </a:r>
                      <a:endParaRPr lang="en-US" altLang="ko-KR" sz="8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-</a:t>
                      </a:r>
                      <a:r>
                        <a:rPr lang="ko-KR" altLang="en-US" sz="8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800" b="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저사양</a:t>
                      </a:r>
                      <a:r>
                        <a:rPr lang="ko-KR" altLang="en-US" sz="8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해상도 폰에 대응</a:t>
                      </a:r>
                      <a:endParaRPr lang="en-US" altLang="ko-KR" sz="8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1867411"/>
                  </a:ext>
                </a:extLst>
              </a:tr>
              <a:tr h="381513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2</a:t>
                      </a:r>
                      <a:endParaRPr lang="ko-KR" altLang="en-US" sz="8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8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파일명 </a:t>
                      </a:r>
                      <a:r>
                        <a:rPr lang="en-US" altLang="ko-KR" sz="8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:</a:t>
                      </a:r>
                      <a:r>
                        <a:rPr lang="ko-KR" altLang="en-US" sz="8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sprite_preegg@2x.png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1211069"/>
                  </a:ext>
                </a:extLst>
              </a:tr>
              <a:tr h="381513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3</a:t>
                      </a:r>
                      <a:endParaRPr lang="ko-KR" altLang="en-US" sz="8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파일명 </a:t>
                      </a:r>
                      <a:r>
                        <a:rPr lang="en-US" altLang="ko-KR" sz="8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:</a:t>
                      </a:r>
                      <a:r>
                        <a:rPr lang="ko-KR" altLang="en-US" sz="8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sprite_preegg@3x.png</a:t>
                      </a: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endParaRPr lang="en-US" altLang="ko-KR" sz="8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1493274"/>
                  </a:ext>
                </a:extLst>
              </a:tr>
              <a:tr h="3815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Website</a:t>
                      </a:r>
                      <a:endParaRPr lang="ko-KR" altLang="en-US" sz="8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1</a:t>
                      </a:r>
                      <a:endParaRPr lang="ko-KR" altLang="en-US" sz="8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8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파일명 </a:t>
                      </a:r>
                      <a:r>
                        <a:rPr lang="en-US" altLang="ko-KR" sz="8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:</a:t>
                      </a:r>
                      <a:r>
                        <a:rPr lang="ko-KR" altLang="en-US" sz="8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b="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sprite_preegg.png</a:t>
                      </a:r>
                      <a:endParaRPr lang="en-US" altLang="ko-KR" sz="8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0485737"/>
                  </a:ext>
                </a:extLst>
              </a:tr>
              <a:tr h="381513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2</a:t>
                      </a:r>
                      <a:endParaRPr lang="ko-KR" altLang="en-US" sz="8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8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파일명 </a:t>
                      </a:r>
                      <a:r>
                        <a:rPr lang="en-US" altLang="ko-KR" sz="8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:</a:t>
                      </a:r>
                      <a:r>
                        <a:rPr lang="ko-KR" altLang="en-US" sz="8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sprite_preegg@2x.png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-</a:t>
                      </a:r>
                      <a:r>
                        <a:rPr lang="ko-KR" altLang="en-US" sz="8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DP2</a:t>
                      </a:r>
                      <a:r>
                        <a:rPr lang="ko-KR" altLang="en-US" sz="8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해상도 모니터에 대응하기 위해서 처리</a:t>
                      </a:r>
                      <a:endParaRPr lang="en-US" altLang="ko-KR" sz="8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pPr algn="l" latinLnBrk="1"/>
                      <a:r>
                        <a:rPr lang="en-US" altLang="ko-KR" sz="8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-</a:t>
                      </a:r>
                      <a:r>
                        <a:rPr lang="ko-KR" altLang="en-US" sz="8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8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UHD </a:t>
                      </a:r>
                      <a:r>
                        <a:rPr lang="ko-KR" altLang="en-US" sz="8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모니터 지원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70559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320976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BAD36941-04D5-4F44-AD04-8DCBC636BB94}"/>
              </a:ext>
            </a:extLst>
          </p:cNvPr>
          <p:cNvCxnSpPr/>
          <p:nvPr/>
        </p:nvCxnSpPr>
        <p:spPr>
          <a:xfrm>
            <a:off x="222250" y="669758"/>
            <a:ext cx="1163637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D96D6C7C-2C49-BA48-8819-1C6E856AEF0A}"/>
              </a:ext>
            </a:extLst>
          </p:cNvPr>
          <p:cNvSpPr txBox="1"/>
          <p:nvPr/>
        </p:nvSpPr>
        <p:spPr>
          <a:xfrm>
            <a:off x="222250" y="114299"/>
            <a:ext cx="899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해상도별</a:t>
            </a:r>
            <a:r>
              <a:rPr kumimoji="1" lang="ko-KR" altLang="en-US" sz="24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kumimoji="1" lang="en-US" altLang="ko-KR" sz="24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CSS</a:t>
            </a:r>
            <a:r>
              <a:rPr kumimoji="1" lang="ko-KR" altLang="en-US" sz="24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 처리</a:t>
            </a:r>
            <a:r>
              <a:rPr kumimoji="1" lang="en-US" altLang="ko-KR" sz="24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endParaRPr kumimoji="1" lang="ko-KR" altLang="en-US" sz="2400" b="1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C7F878A-C6AA-9547-932C-16F376092AEB}"/>
              </a:ext>
            </a:extLst>
          </p:cNvPr>
          <p:cNvSpPr txBox="1"/>
          <p:nvPr/>
        </p:nvSpPr>
        <p:spPr>
          <a:xfrm>
            <a:off x="942321" y="1095884"/>
            <a:ext cx="3313728" cy="46599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>
              <a:lnSpc>
                <a:spcPct val="200000"/>
              </a:lnSpc>
              <a:buAutoNum type="arabicPeriod"/>
            </a:pPr>
            <a:r>
              <a:rPr lang="ko-KR" altLang="en-US" sz="1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해상도별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아이콘 처리</a:t>
            </a:r>
            <a:endParaRPr lang="en-US" altLang="ko-KR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628650" lvl="1" indent="-171450">
              <a:lnSpc>
                <a:spcPct val="200000"/>
              </a:lnSpc>
              <a:buFontTx/>
              <a:buChar char="-"/>
            </a:pP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벡터 아이콘으로 처리 </a:t>
            </a:r>
            <a:endParaRPr lang="en-US" altLang="ko-KR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628650" lvl="1" indent="-171450">
              <a:lnSpc>
                <a:spcPct val="200000"/>
              </a:lnSpc>
              <a:buFontTx/>
              <a:buChar char="-"/>
            </a:pPr>
            <a:r>
              <a:rPr lang="ko-KR" altLang="en-US" sz="1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제플린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&gt;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벡터 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or 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비트맵 아이콘 다운로드</a:t>
            </a:r>
            <a:endParaRPr lang="en-US" altLang="ko-KR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628650" lvl="1" indent="-171450">
              <a:lnSpc>
                <a:spcPct val="200000"/>
              </a:lnSpc>
              <a:buFontTx/>
              <a:buChar char="-"/>
            </a:pP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Sprite 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제작 프로그램에서 정돈</a:t>
            </a:r>
            <a:endParaRPr lang="en-US" altLang="ko-KR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628650" lvl="1" indent="-171450">
              <a:lnSpc>
                <a:spcPct val="200000"/>
              </a:lnSpc>
              <a:buFontTx/>
              <a:buChar char="-"/>
            </a:pP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@1x, @2x, @3x 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저장 처리 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웹은 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@2x 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처리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)</a:t>
            </a:r>
          </a:p>
          <a:p>
            <a:pPr lvl="1">
              <a:lnSpc>
                <a:spcPct val="200000"/>
              </a:lnSpc>
            </a:pPr>
            <a:endParaRPr lang="en-US" altLang="ko-KR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>
              <a:lnSpc>
                <a:spcPct val="200000"/>
              </a:lnSpc>
            </a:pPr>
            <a:endParaRPr lang="en-US" altLang="ko-KR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>
              <a:lnSpc>
                <a:spcPct val="200000"/>
              </a:lnSpc>
            </a:pPr>
            <a:endParaRPr lang="en-US" altLang="ko-KR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228600" indent="-228600">
              <a:lnSpc>
                <a:spcPct val="200000"/>
              </a:lnSpc>
              <a:buFont typeface="+mj-lt"/>
              <a:buAutoNum type="arabicPeriod"/>
            </a:pP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Sprite 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제작 규칙</a:t>
            </a:r>
            <a:endParaRPr lang="en-US" altLang="ko-KR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628650" lvl="1" indent="-171450">
              <a:lnSpc>
                <a:spcPct val="200000"/>
              </a:lnSpc>
              <a:buFontTx/>
              <a:buChar char="-"/>
            </a:pP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Grid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는 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10px 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단위로 처리</a:t>
            </a:r>
            <a:endParaRPr lang="en-US" altLang="ko-KR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628650" lvl="1" indent="-171450">
              <a:lnSpc>
                <a:spcPct val="200000"/>
              </a:lnSpc>
              <a:buFontTx/>
              <a:buChar char="-"/>
            </a:pP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가로 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300px 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고정으로 사용</a:t>
            </a:r>
            <a:endParaRPr lang="en-US" altLang="ko-KR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628650" lvl="1" indent="-171450">
              <a:lnSpc>
                <a:spcPct val="200000"/>
              </a:lnSpc>
              <a:buFontTx/>
              <a:buChar char="-"/>
            </a:pP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세로는 추가 삭제 가능</a:t>
            </a:r>
            <a:endParaRPr lang="en-US" altLang="ko-KR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628650" lvl="1" indent="-171450">
              <a:lnSpc>
                <a:spcPct val="200000"/>
              </a:lnSpc>
              <a:buFontTx/>
              <a:buChar char="-"/>
            </a:pP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간단한 인포메이션 주석 가능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</a:p>
          <a:p>
            <a:pPr marL="171450" indent="-171450">
              <a:lnSpc>
                <a:spcPct val="200000"/>
              </a:lnSpc>
              <a:buFontTx/>
              <a:buChar char="-"/>
            </a:pPr>
            <a:endParaRPr lang="en-US" altLang="ko-KR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lnSpc>
                <a:spcPct val="200000"/>
              </a:lnSpc>
            </a:pPr>
            <a:endParaRPr lang="en-US" altLang="ko-KR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DD591A0-DE7F-A841-9D89-0B8B93A7E4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7700" y="1095884"/>
            <a:ext cx="2216150" cy="202472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CBB223D-CB12-7D4B-8B78-7FD4968FE05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896"/>
          <a:stretch/>
        </p:blipFill>
        <p:spPr>
          <a:xfrm>
            <a:off x="9213851" y="1095885"/>
            <a:ext cx="2479596" cy="202470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C6B8257-5AFA-D643-A3FC-ACCFE24922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97700" y="3546720"/>
            <a:ext cx="3965441" cy="2752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5357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BAD36941-04D5-4F44-AD04-8DCBC636BB94}"/>
              </a:ext>
            </a:extLst>
          </p:cNvPr>
          <p:cNvCxnSpPr/>
          <p:nvPr/>
        </p:nvCxnSpPr>
        <p:spPr>
          <a:xfrm>
            <a:off x="222250" y="669758"/>
            <a:ext cx="1163637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D96D6C7C-2C49-BA48-8819-1C6E856AEF0A}"/>
              </a:ext>
            </a:extLst>
          </p:cNvPr>
          <p:cNvSpPr txBox="1"/>
          <p:nvPr/>
        </p:nvSpPr>
        <p:spPr>
          <a:xfrm>
            <a:off x="222250" y="114299"/>
            <a:ext cx="899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웹사이트 아이콘 </a:t>
            </a:r>
            <a:r>
              <a:rPr kumimoji="1" lang="ko-KR" altLang="en-US" sz="2400" b="1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케이스별</a:t>
            </a:r>
            <a:r>
              <a:rPr kumimoji="1" lang="ko-KR" altLang="en-US" sz="24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 정의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4E49CB5-9D56-3A43-957B-29518EBEE7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743983"/>
              </p:ext>
            </p:extLst>
          </p:nvPr>
        </p:nvGraphicFramePr>
        <p:xfrm>
          <a:off x="608925" y="1048689"/>
          <a:ext cx="10863024" cy="502500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2713697">
                  <a:extLst>
                    <a:ext uri="{9D8B030D-6E8A-4147-A177-3AD203B41FA5}">
                      <a16:colId xmlns:a16="http://schemas.microsoft.com/office/drawing/2014/main" val="4113937183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921205275"/>
                    </a:ext>
                  </a:extLst>
                </a:gridCol>
                <a:gridCol w="4491727">
                  <a:extLst>
                    <a:ext uri="{9D8B030D-6E8A-4147-A177-3AD203B41FA5}">
                      <a16:colId xmlns:a16="http://schemas.microsoft.com/office/drawing/2014/main" val="2871794992"/>
                    </a:ext>
                  </a:extLst>
                </a:gridCol>
              </a:tblGrid>
              <a:tr h="829170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ko-KR" altLang="en-US" sz="1000" dirty="0"/>
                        <a:t>종류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ko-KR" altLang="en-US" sz="1000" dirty="0"/>
                        <a:t>설명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00" dirty="0"/>
                        <a:t>아이콘 종류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54541953"/>
                  </a:ext>
                </a:extLst>
              </a:tr>
              <a:tr h="839166"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kumimoji="1" lang="ko-KR" altLang="en-US" sz="1000" dirty="0"/>
                        <a:t>사이즈 </a:t>
                      </a:r>
                      <a:r>
                        <a:rPr kumimoji="1" lang="en-US" altLang="ko-KR" sz="1000" dirty="0"/>
                        <a:t>:</a:t>
                      </a:r>
                      <a:r>
                        <a:rPr kumimoji="1" lang="ko-KR" altLang="en-US" sz="1000" dirty="0"/>
                        <a:t> </a:t>
                      </a:r>
                      <a:r>
                        <a:rPr kumimoji="1" lang="en-US" altLang="ko-KR" sz="1000" dirty="0"/>
                        <a:t>13~16px  X 26px (</a:t>
                      </a:r>
                      <a:r>
                        <a:rPr kumimoji="1" lang="ko-KR" altLang="en-US" sz="1000" dirty="0"/>
                        <a:t>아이콘 별 좌우 크기 가변적</a:t>
                      </a:r>
                      <a:r>
                        <a:rPr kumimoji="1" lang="en-US" altLang="ko-KR" sz="1000" dirty="0"/>
                        <a:t>)</a:t>
                      </a:r>
                    </a:p>
                    <a:p>
                      <a:pPr marL="171450" indent="-1714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kumimoji="1" lang="ko-KR" altLang="en-US" sz="1000" dirty="0">
                          <a:highlight>
                            <a:srgbClr val="FFFF00"/>
                          </a:highlight>
                        </a:rPr>
                        <a:t>대표 아이콘 </a:t>
                      </a:r>
                      <a:r>
                        <a:rPr kumimoji="1" lang="en-US" altLang="ko-KR" sz="1000" dirty="0">
                          <a:highlight>
                            <a:srgbClr val="FFFF00"/>
                          </a:highlight>
                        </a:rPr>
                        <a:t>1</a:t>
                      </a:r>
                      <a:r>
                        <a:rPr kumimoji="1" lang="ko-KR" altLang="en-US" sz="1000" dirty="0">
                          <a:highlight>
                            <a:srgbClr val="FFFF00"/>
                          </a:highlight>
                        </a:rPr>
                        <a:t>종만 설정</a:t>
                      </a:r>
                      <a:endParaRPr kumimoji="1" lang="en-US" altLang="ko-KR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49765015"/>
                  </a:ext>
                </a:extLst>
              </a:tr>
              <a:tr h="839166"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1000" dirty="0"/>
                        <a:t>사이즈 </a:t>
                      </a:r>
                      <a:r>
                        <a:rPr kumimoji="1" lang="en-US" altLang="ko-KR" sz="1000" dirty="0"/>
                        <a:t>:</a:t>
                      </a:r>
                      <a:r>
                        <a:rPr kumimoji="1" lang="ko-KR" altLang="en-US" sz="1000" dirty="0"/>
                        <a:t> </a:t>
                      </a:r>
                      <a:r>
                        <a:rPr kumimoji="1" lang="en-US" altLang="ko-KR" sz="1000" dirty="0"/>
                        <a:t>97px</a:t>
                      </a:r>
                      <a:r>
                        <a:rPr kumimoji="1" lang="ko-KR" altLang="en-US" sz="1000" dirty="0"/>
                        <a:t> * </a:t>
                      </a:r>
                      <a:r>
                        <a:rPr kumimoji="1" lang="en-US" altLang="ko-KR" sz="1000" dirty="0"/>
                        <a:t>25px</a:t>
                      </a:r>
                      <a:r>
                        <a:rPr kumimoji="1" lang="ko-KR" altLang="en-US" sz="1000" dirty="0"/>
                        <a:t> </a:t>
                      </a:r>
                      <a:endParaRPr kumimoji="1" lang="en-US" altLang="ko-KR" sz="1000" dirty="0"/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14465179"/>
                  </a:ext>
                </a:extLst>
              </a:tr>
              <a:tr h="839166"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kumimoji="1" lang="ko-KR" altLang="en-US" sz="1000" dirty="0"/>
                        <a:t>사이즈 </a:t>
                      </a:r>
                      <a:r>
                        <a:rPr kumimoji="1" lang="en-US" altLang="ko-KR" sz="1000" dirty="0"/>
                        <a:t>:</a:t>
                      </a:r>
                      <a:r>
                        <a:rPr kumimoji="1" lang="ko-KR" altLang="en-US" sz="1000" dirty="0"/>
                        <a:t> </a:t>
                      </a:r>
                      <a:r>
                        <a:rPr kumimoji="1" lang="en-US" altLang="ko-KR" sz="1000" dirty="0"/>
                        <a:t>18px</a:t>
                      </a:r>
                      <a:r>
                        <a:rPr kumimoji="1" lang="ko-KR" altLang="en-US" sz="1000" dirty="0"/>
                        <a:t> * </a:t>
                      </a:r>
                      <a:r>
                        <a:rPr kumimoji="1" lang="en-US" altLang="ko-KR" sz="1000" dirty="0"/>
                        <a:t>20px</a:t>
                      </a:r>
                      <a:r>
                        <a:rPr kumimoji="1" lang="ko-KR" altLang="en-US" sz="1000" dirty="0"/>
                        <a:t>  </a:t>
                      </a:r>
                      <a:r>
                        <a:rPr kumimoji="1" lang="en-US" altLang="ko-KR" sz="1000" dirty="0"/>
                        <a:t>(</a:t>
                      </a:r>
                      <a:r>
                        <a:rPr kumimoji="1" lang="ko-KR" altLang="en-US" sz="1000" dirty="0"/>
                        <a:t>작은 사이즈 </a:t>
                      </a:r>
                      <a:r>
                        <a:rPr kumimoji="1" lang="en-US" altLang="ko-KR" sz="1000" dirty="0"/>
                        <a:t>:</a:t>
                      </a:r>
                      <a:r>
                        <a:rPr kumimoji="1" lang="ko-KR" altLang="en-US" sz="1000" dirty="0"/>
                        <a:t> </a:t>
                      </a:r>
                      <a:r>
                        <a:rPr kumimoji="1" lang="en-US" altLang="ko-KR" sz="1000" dirty="0"/>
                        <a:t>14px</a:t>
                      </a:r>
                      <a:r>
                        <a:rPr kumimoji="1" lang="ko-KR" altLang="en-US" sz="1000" dirty="0"/>
                        <a:t> * </a:t>
                      </a:r>
                      <a:r>
                        <a:rPr kumimoji="1" lang="en-US" altLang="ko-KR" sz="1000" dirty="0"/>
                        <a:t>16px)</a:t>
                      </a:r>
                    </a:p>
                    <a:p>
                      <a:pPr marL="171450" indent="-1714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kumimoji="1" lang="en-US" altLang="ko-KR" sz="1000" dirty="0">
                          <a:highlight>
                            <a:srgbClr val="FFFF00"/>
                          </a:highlight>
                        </a:rPr>
                        <a:t>[</a:t>
                      </a:r>
                      <a:r>
                        <a:rPr kumimoji="1" lang="ko-KR" altLang="en-US" sz="1000" dirty="0">
                          <a:highlight>
                            <a:srgbClr val="FFFF00"/>
                          </a:highlight>
                        </a:rPr>
                        <a:t>디폴트</a:t>
                      </a:r>
                      <a:r>
                        <a:rPr kumimoji="1" lang="en-US" altLang="ko-KR" sz="1000" dirty="0">
                          <a:highlight>
                            <a:srgbClr val="FFFF00"/>
                          </a:highlight>
                        </a:rPr>
                        <a:t>|</a:t>
                      </a:r>
                      <a:r>
                        <a:rPr kumimoji="1" lang="ko-KR" altLang="en-US" sz="1000" dirty="0">
                          <a:highlight>
                            <a:srgbClr val="FFFF00"/>
                          </a:highlight>
                        </a:rPr>
                        <a:t>기대돼요</a:t>
                      </a:r>
                      <a:r>
                        <a:rPr kumimoji="1" lang="en-US" altLang="ko-KR" sz="1000" dirty="0">
                          <a:highlight>
                            <a:srgbClr val="FFFF00"/>
                          </a:highlight>
                        </a:rPr>
                        <a:t>|</a:t>
                      </a:r>
                      <a:r>
                        <a:rPr kumimoji="1" lang="ko-KR" altLang="en-US" sz="1000" dirty="0">
                          <a:highlight>
                            <a:srgbClr val="FFFF00"/>
                          </a:highlight>
                        </a:rPr>
                        <a:t>글쎄요</a:t>
                      </a:r>
                      <a:r>
                        <a:rPr kumimoji="1" lang="en-US" altLang="ko-KR" sz="1000" dirty="0">
                          <a:highlight>
                            <a:srgbClr val="FFFF00"/>
                          </a:highlight>
                        </a:rPr>
                        <a:t>]</a:t>
                      </a:r>
                      <a:r>
                        <a:rPr kumimoji="1" lang="ko-KR" altLang="en-US" sz="1000" dirty="0">
                          <a:highlight>
                            <a:srgbClr val="FFFF00"/>
                          </a:highlight>
                        </a:rPr>
                        <a:t> </a:t>
                      </a:r>
                      <a:r>
                        <a:rPr kumimoji="1" lang="en-US" altLang="ko-KR" sz="1000" dirty="0">
                          <a:highlight>
                            <a:srgbClr val="FFFF00"/>
                          </a:highlight>
                        </a:rPr>
                        <a:t>3</a:t>
                      </a:r>
                      <a:r>
                        <a:rPr kumimoji="1" lang="ko-KR" altLang="en-US" sz="1000" dirty="0">
                          <a:highlight>
                            <a:srgbClr val="FFFF00"/>
                          </a:highlight>
                        </a:rPr>
                        <a:t>종 설정</a:t>
                      </a:r>
                      <a:endParaRPr kumimoji="1" lang="en-US" altLang="ko-KR" sz="1000" dirty="0"/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5425522"/>
                  </a:ext>
                </a:extLst>
              </a:tr>
              <a:tr h="839166"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kumimoji="1" lang="ko-KR" altLang="en-US" sz="1000" dirty="0"/>
                        <a:t>사이즈 </a:t>
                      </a:r>
                      <a:r>
                        <a:rPr kumimoji="1" lang="en-US" altLang="ko-KR" sz="1000" dirty="0"/>
                        <a:t>:</a:t>
                      </a:r>
                      <a:r>
                        <a:rPr kumimoji="1" lang="ko-KR" altLang="en-US" sz="1000" dirty="0"/>
                        <a:t> </a:t>
                      </a:r>
                      <a:r>
                        <a:rPr kumimoji="1" lang="en-US" altLang="ko-KR" sz="1000" dirty="0"/>
                        <a:t>54px</a:t>
                      </a:r>
                      <a:r>
                        <a:rPr kumimoji="1" lang="ko-KR" altLang="en-US" sz="1000" dirty="0"/>
                        <a:t> * </a:t>
                      </a:r>
                      <a:r>
                        <a:rPr kumimoji="1" lang="en-US" altLang="ko-KR" sz="1000" dirty="0"/>
                        <a:t>54px</a:t>
                      </a:r>
                      <a:r>
                        <a:rPr kumimoji="1" lang="ko-KR" altLang="en-US" sz="1000" dirty="0"/>
                        <a:t> </a:t>
                      </a:r>
                      <a:r>
                        <a:rPr kumimoji="1" lang="en-US" altLang="ko-KR" sz="1000" dirty="0"/>
                        <a:t>(</a:t>
                      </a:r>
                      <a:r>
                        <a:rPr kumimoji="1" lang="ko-KR" altLang="en-US" sz="1000" dirty="0"/>
                        <a:t>가이드 영역</a:t>
                      </a:r>
                      <a:r>
                        <a:rPr kumimoji="1" lang="en-US" altLang="ko-KR" sz="1000" dirty="0"/>
                        <a:t>)</a:t>
                      </a:r>
                      <a:r>
                        <a:rPr kumimoji="1" lang="ko-KR" altLang="en-US" sz="1000" dirty="0"/>
                        <a:t> </a:t>
                      </a:r>
                      <a:endParaRPr kumimoji="1" lang="en-US" altLang="ko-KR" sz="1000" dirty="0"/>
                    </a:p>
                    <a:p>
                      <a:pPr marL="171450" indent="-1714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kumimoji="1" lang="ko-KR" altLang="en-US" sz="1000" dirty="0" err="1">
                          <a:highlight>
                            <a:srgbClr val="FFFF00"/>
                          </a:highlight>
                        </a:rPr>
                        <a:t>프리에그</a:t>
                      </a:r>
                      <a:r>
                        <a:rPr kumimoji="1" lang="ko-KR" altLang="en-US" sz="1000" dirty="0">
                          <a:highlight>
                            <a:srgbClr val="FFFF00"/>
                          </a:highlight>
                        </a:rPr>
                        <a:t> </a:t>
                      </a:r>
                      <a:r>
                        <a:rPr kumimoji="1" lang="en-US" altLang="ko-KR" sz="1000" dirty="0">
                          <a:highlight>
                            <a:srgbClr val="FFFF00"/>
                          </a:highlight>
                        </a:rPr>
                        <a:t>[</a:t>
                      </a:r>
                      <a:r>
                        <a:rPr kumimoji="1" lang="ko-KR" altLang="en-US" sz="1000" dirty="0">
                          <a:highlight>
                            <a:srgbClr val="FFFF00"/>
                          </a:highlight>
                        </a:rPr>
                        <a:t>디폴트 </a:t>
                      </a:r>
                      <a:r>
                        <a:rPr kumimoji="1" lang="en-US" altLang="ko-KR" sz="1000" dirty="0">
                          <a:highlight>
                            <a:srgbClr val="FFFF00"/>
                          </a:highlight>
                        </a:rPr>
                        <a:t>|</a:t>
                      </a:r>
                      <a:r>
                        <a:rPr kumimoji="1" lang="ko-KR" altLang="en-US" sz="1000" dirty="0">
                          <a:highlight>
                            <a:srgbClr val="FFFF00"/>
                          </a:highlight>
                        </a:rPr>
                        <a:t> 기대돼요 </a:t>
                      </a:r>
                      <a:r>
                        <a:rPr kumimoji="1" lang="en-US" altLang="ko-KR" sz="1000" dirty="0">
                          <a:highlight>
                            <a:srgbClr val="FFFF00"/>
                          </a:highlight>
                        </a:rPr>
                        <a:t>| </a:t>
                      </a:r>
                      <a:r>
                        <a:rPr kumimoji="1" lang="ko-KR" altLang="en-US" sz="1000" dirty="0">
                          <a:highlight>
                            <a:srgbClr val="FFFF00"/>
                          </a:highlight>
                        </a:rPr>
                        <a:t>글쎄요</a:t>
                      </a:r>
                      <a:r>
                        <a:rPr kumimoji="1" lang="en-US" altLang="ko-KR" sz="1000" dirty="0">
                          <a:highlight>
                            <a:srgbClr val="FFFF00"/>
                          </a:highlight>
                        </a:rPr>
                        <a:t>]</a:t>
                      </a:r>
                      <a:r>
                        <a:rPr kumimoji="1" lang="ko-KR" altLang="en-US" sz="1000" dirty="0">
                          <a:highlight>
                            <a:srgbClr val="FFFF00"/>
                          </a:highlight>
                        </a:rPr>
                        <a:t> </a:t>
                      </a:r>
                      <a:r>
                        <a:rPr kumimoji="1" lang="en-US" altLang="ko-KR" sz="1000" dirty="0">
                          <a:highlight>
                            <a:srgbClr val="FFFF00"/>
                          </a:highlight>
                        </a:rPr>
                        <a:t>3</a:t>
                      </a:r>
                      <a:r>
                        <a:rPr kumimoji="1" lang="ko-KR" altLang="en-US" sz="1000" dirty="0">
                          <a:highlight>
                            <a:srgbClr val="FFFF00"/>
                          </a:highlight>
                        </a:rPr>
                        <a:t>종 설정</a:t>
                      </a:r>
                      <a:endParaRPr kumimoji="1" lang="en-US" altLang="ko-KR" sz="1000" dirty="0">
                        <a:highlight>
                          <a:srgbClr val="FFFF00"/>
                        </a:highlight>
                      </a:endParaRPr>
                    </a:p>
                    <a:p>
                      <a:pPr marL="171450" indent="-1714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kumimoji="1" lang="ko-KR" altLang="en-US" sz="1000" dirty="0" err="1">
                          <a:highlight>
                            <a:srgbClr val="FFFF00"/>
                          </a:highlight>
                        </a:rPr>
                        <a:t>골든에그</a:t>
                      </a:r>
                      <a:r>
                        <a:rPr kumimoji="1" lang="ko-KR" altLang="en-US" sz="1000" dirty="0">
                          <a:highlight>
                            <a:srgbClr val="FFFF00"/>
                          </a:highlight>
                        </a:rPr>
                        <a:t> </a:t>
                      </a:r>
                      <a:r>
                        <a:rPr kumimoji="1" lang="en-US" altLang="ko-KR" sz="1000" dirty="0">
                          <a:highlight>
                            <a:srgbClr val="FFFF00"/>
                          </a:highlight>
                        </a:rPr>
                        <a:t>[Bad | Good | Great]</a:t>
                      </a:r>
                      <a:r>
                        <a:rPr kumimoji="1" lang="ko-KR" altLang="en-US" sz="1000" dirty="0">
                          <a:highlight>
                            <a:srgbClr val="FFFF00"/>
                          </a:highlight>
                        </a:rPr>
                        <a:t> </a:t>
                      </a:r>
                      <a:r>
                        <a:rPr kumimoji="1" lang="en-US" altLang="ko-KR" sz="1000" dirty="0">
                          <a:highlight>
                            <a:srgbClr val="FFFF00"/>
                          </a:highlight>
                        </a:rPr>
                        <a:t>3</a:t>
                      </a:r>
                      <a:r>
                        <a:rPr kumimoji="1" lang="ko-KR" altLang="en-US" sz="1000" dirty="0">
                          <a:highlight>
                            <a:srgbClr val="FFFF00"/>
                          </a:highlight>
                        </a:rPr>
                        <a:t>종 설정</a:t>
                      </a:r>
                      <a:endParaRPr kumimoji="1" lang="en-US" altLang="ko-KR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06487814"/>
                  </a:ext>
                </a:extLst>
              </a:tr>
              <a:tr h="839166"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ko-KR" sz="1000" dirty="0"/>
                        <a:t>73px</a:t>
                      </a:r>
                      <a:r>
                        <a:rPr kumimoji="1" lang="ko-KR" altLang="en-US" sz="1000" dirty="0"/>
                        <a:t> * </a:t>
                      </a:r>
                      <a:r>
                        <a:rPr kumimoji="1" lang="en-US" altLang="ko-KR" sz="1000" dirty="0"/>
                        <a:t>26px</a:t>
                      </a:r>
                      <a:r>
                        <a:rPr kumimoji="1" lang="ko-KR" altLang="en-US" sz="1000" dirty="0"/>
                        <a:t> </a:t>
                      </a:r>
                      <a:r>
                        <a:rPr kumimoji="1" lang="en-US" altLang="ko-KR" sz="1000" dirty="0"/>
                        <a:t>(</a:t>
                      </a:r>
                      <a:r>
                        <a:rPr kumimoji="1" lang="ko-KR" altLang="en-US" sz="1000" dirty="0"/>
                        <a:t>텍스트는 </a:t>
                      </a:r>
                      <a:r>
                        <a:rPr kumimoji="1" lang="en-US" altLang="ko-KR" sz="1000" dirty="0"/>
                        <a:t>html)</a:t>
                      </a: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05846052"/>
                  </a:ext>
                </a:extLst>
              </a:tr>
            </a:tbl>
          </a:graphicData>
        </a:graphic>
      </p:graphicFrame>
      <p:pic>
        <p:nvPicPr>
          <p:cNvPr id="35" name="그림 34">
            <a:extLst>
              <a:ext uri="{FF2B5EF4-FFF2-40B4-BE49-F238E27FC236}">
                <a16:creationId xmlns:a16="http://schemas.microsoft.com/office/drawing/2014/main" id="{DDD624D1-E400-3D4D-BF84-A08B737A7E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4077" y="2091933"/>
            <a:ext cx="381000" cy="457200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BF7DC329-C988-0948-9D59-0060D1EAD2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3201" y="2107511"/>
            <a:ext cx="381000" cy="457200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7C5E383A-3ACC-C842-AC5A-270B09316C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6775" y="2992925"/>
            <a:ext cx="1195605" cy="308070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C8D92510-87A3-1240-AC66-EECD4746BC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3201" y="3008503"/>
            <a:ext cx="1195605" cy="308070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0AA0DB1F-83AD-2242-A2CC-917D27E42B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2127" y="3783080"/>
            <a:ext cx="1104900" cy="304800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741D56BC-F28F-154A-BBAC-93D7E67C58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23201" y="3654495"/>
            <a:ext cx="2362200" cy="406400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87A842CA-A412-2542-8D45-768A4AA528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55187" y="4510357"/>
            <a:ext cx="498780" cy="596901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27364FA6-95A7-E346-A534-7F486E4BE9C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23201" y="4518879"/>
            <a:ext cx="3937000" cy="596900"/>
          </a:xfrm>
          <a:prstGeom prst="rect">
            <a:avLst/>
          </a:prstGeom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53B3382E-8BB8-6740-B4CD-0D6EB64D172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14052" y="5494466"/>
            <a:ext cx="781050" cy="241300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EDDD202B-9967-164C-8FA4-64D182F2CC4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23201" y="5510044"/>
            <a:ext cx="781050" cy="24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5885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BAD36941-04D5-4F44-AD04-8DCBC636BB94}"/>
              </a:ext>
            </a:extLst>
          </p:cNvPr>
          <p:cNvCxnSpPr/>
          <p:nvPr/>
        </p:nvCxnSpPr>
        <p:spPr>
          <a:xfrm>
            <a:off x="222250" y="669758"/>
            <a:ext cx="1163637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DFD1953B-750B-374E-A825-C25C3E44B9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1100" y="1085850"/>
            <a:ext cx="2374900" cy="11557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0399AEE-1CB2-C845-B459-72B678DEA2C1}"/>
              </a:ext>
            </a:extLst>
          </p:cNvPr>
          <p:cNvSpPr txBox="1"/>
          <p:nvPr/>
        </p:nvSpPr>
        <p:spPr>
          <a:xfrm>
            <a:off x="7620005" y="1247775"/>
            <a:ext cx="4238613" cy="52793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200" u="sng" dirty="0"/>
              <a:t>목록 </a:t>
            </a:r>
            <a:r>
              <a:rPr kumimoji="1" lang="en-US" altLang="ko-KR" sz="1200" u="sng" dirty="0" err="1"/>
              <a:t>Preegg</a:t>
            </a:r>
            <a:r>
              <a:rPr kumimoji="1" lang="en-US" altLang="ko-KR" sz="1200" u="sng" dirty="0"/>
              <a:t> </a:t>
            </a:r>
            <a:r>
              <a:rPr kumimoji="1" lang="ko-KR" altLang="en-US" sz="1200" u="sng" dirty="0"/>
              <a:t>아이콘</a:t>
            </a:r>
            <a:endParaRPr kumimoji="1" lang="en-US" altLang="ko-KR" sz="1200" u="sng" dirty="0"/>
          </a:p>
          <a:p>
            <a:pPr>
              <a:lnSpc>
                <a:spcPct val="150000"/>
              </a:lnSpc>
            </a:pPr>
            <a:endParaRPr kumimoji="1" lang="en-US" altLang="ko-KR" sz="1000" dirty="0"/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sz="1000" dirty="0"/>
              <a:t>사이즈 </a:t>
            </a:r>
            <a:r>
              <a:rPr kumimoji="1" lang="en-US" altLang="ko-KR" sz="1000" dirty="0"/>
              <a:t>:</a:t>
            </a:r>
            <a:r>
              <a:rPr kumimoji="1" lang="ko-KR" altLang="en-US" sz="1000" dirty="0"/>
              <a:t> </a:t>
            </a:r>
            <a:r>
              <a:rPr kumimoji="1" lang="en-US" altLang="ko-KR" sz="1000" dirty="0"/>
              <a:t>13~16px  </a:t>
            </a:r>
            <a:r>
              <a:rPr kumimoji="1" lang="ko-KR" altLang="en-US" sz="1000" dirty="0"/>
              <a:t>*</a:t>
            </a:r>
            <a:r>
              <a:rPr kumimoji="1" lang="en-US" altLang="ko-KR" sz="1000" dirty="0"/>
              <a:t> 26px (</a:t>
            </a:r>
            <a:r>
              <a:rPr kumimoji="1" lang="ko-KR" altLang="en-US" sz="1000" dirty="0"/>
              <a:t>아이콘 별 좌우 크기 가변적</a:t>
            </a:r>
            <a:r>
              <a:rPr kumimoji="1" lang="en-US" altLang="ko-KR" sz="1000" dirty="0"/>
              <a:t>)</a:t>
            </a:r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sz="1000" dirty="0"/>
              <a:t>설명 </a:t>
            </a:r>
            <a:r>
              <a:rPr kumimoji="1" lang="en-US" altLang="ko-KR" sz="1000" dirty="0"/>
              <a:t>:</a:t>
            </a:r>
            <a:r>
              <a:rPr kumimoji="1" lang="ko-KR" altLang="en-US" sz="1000" dirty="0"/>
              <a:t> 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ko-KR" altLang="en-US" sz="1000" dirty="0"/>
              <a:t>기존 </a:t>
            </a:r>
            <a:r>
              <a:rPr kumimoji="1" lang="ko-KR" altLang="en-US" sz="1000" dirty="0" err="1"/>
              <a:t>골든에그</a:t>
            </a:r>
            <a:r>
              <a:rPr kumimoji="1" lang="ko-KR" altLang="en-US" sz="1000" dirty="0"/>
              <a:t> 아이콘 대신 </a:t>
            </a:r>
            <a:r>
              <a:rPr kumimoji="1" lang="ko-KR" altLang="en-US" sz="1000" dirty="0" err="1"/>
              <a:t>개봉전에는</a:t>
            </a:r>
            <a:r>
              <a:rPr kumimoji="1" lang="ko-KR" altLang="en-US" sz="1000" dirty="0"/>
              <a:t> </a:t>
            </a:r>
            <a:r>
              <a:rPr kumimoji="1" lang="ko-KR" altLang="en-US" sz="1000" dirty="0" err="1"/>
              <a:t>프리에그를</a:t>
            </a:r>
            <a:r>
              <a:rPr kumimoji="1" lang="ko-KR" altLang="en-US" sz="1000" dirty="0"/>
              <a:t> 노출 하는 정책 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en-US" altLang="ko-KR" sz="1000" dirty="0" err="1"/>
              <a:t>Preegg</a:t>
            </a:r>
            <a:r>
              <a:rPr kumimoji="1" lang="ko-KR" altLang="en-US" sz="1000" dirty="0"/>
              <a:t> 아이콘 </a:t>
            </a:r>
            <a:r>
              <a:rPr kumimoji="1" lang="en-US" altLang="ko-KR" sz="1000" dirty="0"/>
              <a:t>:</a:t>
            </a:r>
            <a:r>
              <a:rPr kumimoji="1" lang="ko-KR" altLang="en-US" sz="1000" dirty="0"/>
              <a:t> </a:t>
            </a:r>
            <a:r>
              <a:rPr kumimoji="1" lang="ko-KR" altLang="en-US" sz="1000" dirty="0">
                <a:highlight>
                  <a:srgbClr val="FFFF00"/>
                </a:highlight>
              </a:rPr>
              <a:t>대표 아이콘 </a:t>
            </a:r>
            <a:r>
              <a:rPr kumimoji="1" lang="en-US" altLang="ko-KR" sz="1000" dirty="0">
                <a:highlight>
                  <a:srgbClr val="FFFF00"/>
                </a:highlight>
              </a:rPr>
              <a:t>1</a:t>
            </a:r>
            <a:r>
              <a:rPr kumimoji="1" lang="ko-KR" altLang="en-US" sz="1000" dirty="0">
                <a:highlight>
                  <a:srgbClr val="FFFF00"/>
                </a:highlight>
              </a:rPr>
              <a:t>종만 설정</a:t>
            </a:r>
            <a:endParaRPr kumimoji="1" lang="en-US" altLang="ko-KR" sz="1000" dirty="0">
              <a:highlight>
                <a:srgbClr val="FFFF00"/>
              </a:highlight>
            </a:endParaRPr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endParaRPr kumimoji="1" lang="en-US" altLang="ko-KR" sz="1000" dirty="0"/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sz="1000" dirty="0"/>
              <a:t>해당 페이지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ko-KR" altLang="en-US" sz="1000" dirty="0" err="1"/>
              <a:t>무비차트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ko-KR" altLang="en-US" sz="1000" dirty="0"/>
              <a:t>아트하우스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ko-KR" altLang="en-US" sz="1000" dirty="0"/>
              <a:t>개봉예정</a:t>
            </a:r>
            <a:endParaRPr kumimoji="1" lang="en-US" altLang="ko-KR" sz="1000" dirty="0"/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en-US" altLang="ko-KR" sz="1000" dirty="0"/>
              <a:t>Html </a:t>
            </a:r>
            <a:r>
              <a:rPr kumimoji="1" lang="ko-KR" altLang="en-US" sz="1000" dirty="0"/>
              <a:t>코드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ko-KR" altLang="en-US" sz="1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골든에그</a:t>
            </a:r>
            <a:r>
              <a:rPr kumimoji="1" lang="ko-KR" altLang="en-US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kumimoji="1" lang="en-US" altLang="ko-KR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:</a:t>
            </a:r>
            <a:r>
              <a:rPr kumimoji="1" lang="ko-KR" altLang="en-US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endParaRPr kumimoji="1" lang="en-US" altLang="ko-KR" sz="1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lvl="2">
              <a:lnSpc>
                <a:spcPct val="150000"/>
              </a:lnSpc>
            </a:pPr>
            <a:r>
              <a:rPr kumimoji="1" lang="en" altLang="ko-KR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&lt;span class="egg bad"&gt;&lt;/span&gt;</a:t>
            </a:r>
          </a:p>
          <a:p>
            <a:pPr lvl="2">
              <a:lnSpc>
                <a:spcPct val="150000"/>
              </a:lnSpc>
            </a:pPr>
            <a:r>
              <a:rPr kumimoji="1" lang="en" altLang="ko-KR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&lt;span class="egg good"&gt;&lt;/span&gt;◊</a:t>
            </a:r>
          </a:p>
          <a:p>
            <a:pPr lvl="2">
              <a:lnSpc>
                <a:spcPct val="150000"/>
              </a:lnSpc>
            </a:pPr>
            <a:r>
              <a:rPr kumimoji="1" lang="en" altLang="ko-KR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&lt;span class="egg great"&gt;&lt;/span&gt;</a:t>
            </a:r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ko-KR" altLang="en-US" sz="1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프리에그</a:t>
            </a:r>
            <a:r>
              <a:rPr kumimoji="1" lang="ko-KR" altLang="en-US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kumimoji="1" lang="en-US" altLang="ko-KR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:</a:t>
            </a:r>
            <a:r>
              <a:rPr kumimoji="1" lang="ko-KR" altLang="en-US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endParaRPr kumimoji="1" lang="en" altLang="ko-KR" sz="1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lvl="2">
              <a:lnSpc>
                <a:spcPct val="150000"/>
              </a:lnSpc>
            </a:pPr>
            <a:r>
              <a:rPr kumimoji="1" lang="en" altLang="ko-KR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&lt;span class="</a:t>
            </a:r>
            <a:r>
              <a:rPr kumimoji="1" lang="en" altLang="ko-KR" sz="1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sprite_preegg</a:t>
            </a:r>
            <a:r>
              <a:rPr kumimoji="1" lang="en" altLang="ko-KR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default"&gt;&lt;/span&gt;</a:t>
            </a:r>
            <a:endParaRPr kumimoji="1" lang="en-US" altLang="ko-KR" sz="1000" dirty="0"/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en-US" altLang="ko-KR" sz="1000" dirty="0"/>
              <a:t>CSS </a:t>
            </a:r>
            <a:r>
              <a:rPr kumimoji="1" lang="ko-KR" altLang="en-US" sz="1000" dirty="0"/>
              <a:t>코드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en-US" altLang="ko-KR" sz="1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Preegg.css</a:t>
            </a:r>
            <a:r>
              <a:rPr kumimoji="1" lang="en-US" altLang="ko-KR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: .</a:t>
            </a:r>
            <a:r>
              <a:rPr kumimoji="1" lang="en-US" altLang="ko-KR" sz="1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sprite_preegg</a:t>
            </a:r>
            <a:endParaRPr kumimoji="1" lang="en-US" altLang="ko-KR" sz="1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>
              <a:lnSpc>
                <a:spcPct val="150000"/>
              </a:lnSpc>
            </a:pPr>
            <a:endParaRPr kumimoji="1" lang="en-US" altLang="ko-KR" sz="1000" dirty="0"/>
          </a:p>
        </p:txBody>
      </p: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16D53E1E-636E-624A-816C-E0D4062FC880}"/>
              </a:ext>
            </a:extLst>
          </p:cNvPr>
          <p:cNvCxnSpPr/>
          <p:nvPr/>
        </p:nvCxnSpPr>
        <p:spPr>
          <a:xfrm>
            <a:off x="7219950" y="1247775"/>
            <a:ext cx="0" cy="499110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C04A6F3D-36A9-DE4E-91B6-F4AD96BE40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125" y="1085850"/>
            <a:ext cx="2667000" cy="48641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935C567-D2E5-9B40-996C-446106AF6326}"/>
              </a:ext>
            </a:extLst>
          </p:cNvPr>
          <p:cNvSpPr txBox="1"/>
          <p:nvPr/>
        </p:nvSpPr>
        <p:spPr>
          <a:xfrm>
            <a:off x="222250" y="114299"/>
            <a:ext cx="899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목록 차트</a:t>
            </a:r>
          </a:p>
        </p:txBody>
      </p:sp>
    </p:spTree>
    <p:extLst>
      <p:ext uri="{BB962C8B-B14F-4D97-AF65-F5344CB8AC3E}">
        <p14:creationId xmlns:p14="http://schemas.microsoft.com/office/powerpoint/2010/main" val="2167573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B2EDD3F-61A3-194E-A38D-285F00D090BA}"/>
              </a:ext>
            </a:extLst>
          </p:cNvPr>
          <p:cNvSpPr txBox="1"/>
          <p:nvPr/>
        </p:nvSpPr>
        <p:spPr>
          <a:xfrm>
            <a:off x="222250" y="114299"/>
            <a:ext cx="899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목록 차트</a:t>
            </a:r>
          </a:p>
        </p:txBody>
      </p:sp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BAD36941-04D5-4F44-AD04-8DCBC636BB94}"/>
              </a:ext>
            </a:extLst>
          </p:cNvPr>
          <p:cNvCxnSpPr/>
          <p:nvPr/>
        </p:nvCxnSpPr>
        <p:spPr>
          <a:xfrm>
            <a:off x="222250" y="669758"/>
            <a:ext cx="1163637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0399AEE-1CB2-C845-B459-72B678DEA2C1}"/>
              </a:ext>
            </a:extLst>
          </p:cNvPr>
          <p:cNvSpPr txBox="1"/>
          <p:nvPr/>
        </p:nvSpPr>
        <p:spPr>
          <a:xfrm>
            <a:off x="7620012" y="1247775"/>
            <a:ext cx="4238613" cy="47253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200" u="sng" dirty="0"/>
              <a:t>목록 예매</a:t>
            </a:r>
            <a:r>
              <a:rPr kumimoji="1" lang="en-US" altLang="ko-KR" sz="1200" u="sng" dirty="0"/>
              <a:t> </a:t>
            </a:r>
            <a:r>
              <a:rPr kumimoji="1" lang="ko-KR" altLang="en-US" sz="1200" u="sng" dirty="0"/>
              <a:t>버튼</a:t>
            </a:r>
            <a:endParaRPr kumimoji="1" lang="en-US" altLang="ko-KR" sz="1200" u="sng" dirty="0"/>
          </a:p>
          <a:p>
            <a:pPr>
              <a:lnSpc>
                <a:spcPct val="150000"/>
              </a:lnSpc>
            </a:pPr>
            <a:endParaRPr kumimoji="1" lang="en-US" altLang="ko-KR" sz="1000" dirty="0"/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sz="1000" dirty="0"/>
              <a:t>사이즈 </a:t>
            </a:r>
            <a:r>
              <a:rPr kumimoji="1" lang="en-US" altLang="ko-KR" sz="1000" dirty="0"/>
              <a:t>:</a:t>
            </a:r>
            <a:r>
              <a:rPr kumimoji="1" lang="ko-KR" altLang="en-US" sz="1000" dirty="0"/>
              <a:t> </a:t>
            </a:r>
            <a:r>
              <a:rPr kumimoji="1" lang="en-US" altLang="ko-KR" sz="1000" dirty="0"/>
              <a:t>97px</a:t>
            </a:r>
            <a:r>
              <a:rPr kumimoji="1" lang="ko-KR" altLang="en-US" sz="1000" dirty="0"/>
              <a:t> * </a:t>
            </a:r>
            <a:r>
              <a:rPr kumimoji="1" lang="en-US" altLang="ko-KR" sz="1000" dirty="0"/>
              <a:t>25px</a:t>
            </a:r>
            <a:r>
              <a:rPr kumimoji="1" lang="ko-KR" altLang="en-US" sz="1000" dirty="0"/>
              <a:t> </a:t>
            </a:r>
            <a:endParaRPr kumimoji="1" lang="en-US" altLang="ko-KR" sz="1000" dirty="0"/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sz="1000" dirty="0"/>
              <a:t>설명 </a:t>
            </a:r>
            <a:r>
              <a:rPr kumimoji="1" lang="en-US" altLang="ko-KR" sz="1000" dirty="0"/>
              <a:t>:</a:t>
            </a:r>
            <a:r>
              <a:rPr kumimoji="1" lang="ko-KR" altLang="en-US" sz="1000" dirty="0"/>
              <a:t> 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ko-KR" altLang="en-US" sz="1000" dirty="0"/>
              <a:t>예매 버튼 좌측의 하트를 제거 함에 따라</a:t>
            </a:r>
            <a:r>
              <a:rPr kumimoji="1" lang="en-US" altLang="ko-KR" sz="1000" dirty="0"/>
              <a:t>,</a:t>
            </a:r>
            <a:r>
              <a:rPr kumimoji="1" lang="ko-KR" altLang="en-US" sz="1000" dirty="0"/>
              <a:t> 예매 버튼을 키우고 좌측으로 이동 하도록 함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ko-KR" altLang="en-US" sz="1000" dirty="0" err="1"/>
              <a:t>예매버튼을</a:t>
            </a:r>
            <a:r>
              <a:rPr kumimoji="1" lang="ko-KR" altLang="en-US" sz="1000" dirty="0"/>
              <a:t> 기존의 리소스와 별도로 </a:t>
            </a:r>
            <a:r>
              <a:rPr kumimoji="1" lang="ko-KR" altLang="en-US" sz="1000" dirty="0" err="1"/>
              <a:t>프리에그에서</a:t>
            </a:r>
            <a:r>
              <a:rPr kumimoji="1" lang="ko-KR" altLang="en-US" sz="1000" dirty="0"/>
              <a:t> 관리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endParaRPr kumimoji="1" lang="en-US" altLang="ko-KR" sz="1000" dirty="0"/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sz="1000" dirty="0"/>
              <a:t>해당 페이지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ko-KR" altLang="en-US" sz="1000" dirty="0" err="1"/>
              <a:t>무비차트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ko-KR" altLang="en-US" sz="1000" dirty="0"/>
              <a:t>아트하우스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ko-KR" altLang="en-US" sz="1000" dirty="0"/>
              <a:t>개봉예정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endParaRPr kumimoji="1" lang="en-US" altLang="ko-KR" sz="1000" dirty="0"/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en-US" altLang="ko-KR" sz="1000" dirty="0"/>
              <a:t>Html </a:t>
            </a:r>
            <a:r>
              <a:rPr kumimoji="1" lang="ko-KR" altLang="en-US" sz="1000" dirty="0"/>
              <a:t>코드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ko-KR" altLang="en-US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기존 소스와 변경 없음</a:t>
            </a:r>
            <a:endParaRPr kumimoji="1" lang="en-US" altLang="ko-KR" sz="1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en-US" altLang="ko-KR" sz="1000" dirty="0"/>
              <a:t>CSS </a:t>
            </a:r>
            <a:r>
              <a:rPr kumimoji="1" lang="ko-KR" altLang="en-US" sz="1000" dirty="0"/>
              <a:t>코드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en-US" altLang="ko-KR" sz="1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Preegg.css</a:t>
            </a:r>
            <a:r>
              <a:rPr kumimoji="1" lang="en-US" altLang="ko-KR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: [class|="sect"][class*="</a:t>
            </a:r>
            <a:r>
              <a:rPr kumimoji="1" lang="en-US" altLang="ko-KR" sz="1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wishlist</a:t>
            </a:r>
            <a:r>
              <a:rPr kumimoji="1" lang="en-US" altLang="ko-KR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"] .like </a:t>
            </a:r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en-US" altLang="ko-KR" sz="1000" dirty="0"/>
              <a:t>Image </a:t>
            </a:r>
            <a:r>
              <a:rPr kumimoji="1" lang="ko-KR" altLang="en-US" sz="1000" dirty="0"/>
              <a:t>코드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en-US" altLang="ko-KR" sz="1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Sprite_preegg.png</a:t>
            </a:r>
            <a:endParaRPr kumimoji="1" lang="en-US" altLang="ko-KR" sz="1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endParaRPr kumimoji="1" lang="en-US" altLang="ko-KR" sz="1000" dirty="0"/>
          </a:p>
        </p:txBody>
      </p: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16D53E1E-636E-624A-816C-E0D4062FC880}"/>
              </a:ext>
            </a:extLst>
          </p:cNvPr>
          <p:cNvCxnSpPr/>
          <p:nvPr/>
        </p:nvCxnSpPr>
        <p:spPr>
          <a:xfrm>
            <a:off x="7219950" y="1247775"/>
            <a:ext cx="0" cy="499110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0FDE8462-4BCF-A748-97AA-4168002EAE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125" y="1085850"/>
            <a:ext cx="2667000" cy="48641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5ADC219-4ED3-1244-BB48-F523026C1F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9179" y="1085850"/>
            <a:ext cx="2768600" cy="113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7211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B2EDD3F-61A3-194E-A38D-285F00D090BA}"/>
              </a:ext>
            </a:extLst>
          </p:cNvPr>
          <p:cNvSpPr txBox="1"/>
          <p:nvPr/>
        </p:nvSpPr>
        <p:spPr>
          <a:xfrm>
            <a:off x="222250" y="114299"/>
            <a:ext cx="899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무비트레일러</a:t>
            </a:r>
          </a:p>
        </p:txBody>
      </p:sp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BAD36941-04D5-4F44-AD04-8DCBC636BB94}"/>
              </a:ext>
            </a:extLst>
          </p:cNvPr>
          <p:cNvCxnSpPr/>
          <p:nvPr/>
        </p:nvCxnSpPr>
        <p:spPr>
          <a:xfrm>
            <a:off x="222250" y="669758"/>
            <a:ext cx="1163637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0399AEE-1CB2-C845-B459-72B678DEA2C1}"/>
              </a:ext>
            </a:extLst>
          </p:cNvPr>
          <p:cNvSpPr txBox="1"/>
          <p:nvPr/>
        </p:nvSpPr>
        <p:spPr>
          <a:xfrm>
            <a:off x="7620005" y="1247775"/>
            <a:ext cx="4238613" cy="4494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200" u="sng" dirty="0"/>
              <a:t>무비 트레일러 </a:t>
            </a:r>
            <a:r>
              <a:rPr kumimoji="1" lang="ko-KR" altLang="en-US" sz="1200" u="sng" dirty="0" err="1"/>
              <a:t>프리에그</a:t>
            </a:r>
            <a:r>
              <a:rPr kumimoji="1" lang="ko-KR" altLang="en-US" sz="1200" u="sng" dirty="0"/>
              <a:t> 버튼</a:t>
            </a:r>
            <a:endParaRPr kumimoji="1" lang="en-US" altLang="ko-KR" sz="1200" u="sng" dirty="0"/>
          </a:p>
          <a:p>
            <a:pPr>
              <a:lnSpc>
                <a:spcPct val="150000"/>
              </a:lnSpc>
            </a:pPr>
            <a:endParaRPr kumimoji="1" lang="en-US" altLang="ko-KR" sz="1000" dirty="0"/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sz="1000" dirty="0"/>
              <a:t>사이즈 </a:t>
            </a:r>
            <a:r>
              <a:rPr kumimoji="1" lang="en-US" altLang="ko-KR" sz="1000" dirty="0"/>
              <a:t>:</a:t>
            </a:r>
            <a:r>
              <a:rPr kumimoji="1" lang="ko-KR" altLang="en-US" sz="1000" dirty="0"/>
              <a:t> </a:t>
            </a:r>
            <a:r>
              <a:rPr kumimoji="1" lang="en-US" altLang="ko-KR" sz="1000" dirty="0"/>
              <a:t>102px</a:t>
            </a:r>
            <a:r>
              <a:rPr kumimoji="1" lang="ko-KR" altLang="en-US" sz="1000" dirty="0"/>
              <a:t> * </a:t>
            </a:r>
            <a:r>
              <a:rPr kumimoji="1" lang="en-US" altLang="ko-KR" sz="1000" dirty="0"/>
              <a:t>35px</a:t>
            </a:r>
            <a:r>
              <a:rPr kumimoji="1" lang="ko-KR" altLang="en-US" sz="1000" dirty="0"/>
              <a:t> </a:t>
            </a:r>
            <a:endParaRPr kumimoji="1" lang="en-US" altLang="ko-KR" sz="1000" dirty="0"/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sz="1000" dirty="0"/>
              <a:t>설명 </a:t>
            </a:r>
            <a:r>
              <a:rPr kumimoji="1" lang="en-US" altLang="ko-KR" sz="1000" dirty="0"/>
              <a:t>:</a:t>
            </a:r>
            <a:r>
              <a:rPr kumimoji="1" lang="ko-KR" altLang="en-US" sz="1000" dirty="0"/>
              <a:t> 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ko-KR" altLang="en-US" sz="1000" dirty="0" err="1"/>
              <a:t>상영전</a:t>
            </a:r>
            <a:r>
              <a:rPr kumimoji="1" lang="ko-KR" altLang="en-US" sz="1000" dirty="0"/>
              <a:t> </a:t>
            </a:r>
            <a:r>
              <a:rPr kumimoji="1" lang="ko-KR" altLang="en-US" sz="1000" dirty="0" err="1"/>
              <a:t>프리에그</a:t>
            </a:r>
            <a:r>
              <a:rPr kumimoji="1" lang="ko-KR" altLang="en-US" sz="1000" dirty="0"/>
              <a:t> 버튼을 통해서 버튼 노출 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ko-KR" altLang="en-US" sz="1000" dirty="0"/>
              <a:t>상태 값은 </a:t>
            </a:r>
            <a:r>
              <a:rPr kumimoji="1" lang="en-US" altLang="ko-KR" sz="1000" dirty="0"/>
              <a:t>3</a:t>
            </a:r>
            <a:r>
              <a:rPr kumimoji="1" lang="ko-KR" altLang="en-US" sz="1000" dirty="0"/>
              <a:t>가지 </a:t>
            </a:r>
            <a:r>
              <a:rPr kumimoji="1" lang="en-US" altLang="ko-KR" sz="1000" dirty="0"/>
              <a:t>[</a:t>
            </a:r>
            <a:r>
              <a:rPr kumimoji="1" lang="ko-KR" altLang="en-US" sz="1000" dirty="0"/>
              <a:t>디폴트</a:t>
            </a:r>
            <a:r>
              <a:rPr kumimoji="1" lang="en-US" altLang="ko-KR" sz="1000" dirty="0"/>
              <a:t>|</a:t>
            </a:r>
            <a:r>
              <a:rPr kumimoji="1" lang="ko-KR" altLang="en-US" sz="1000" dirty="0"/>
              <a:t>기대돼요</a:t>
            </a:r>
            <a:r>
              <a:rPr kumimoji="1" lang="en-US" altLang="ko-KR" sz="1000" dirty="0"/>
              <a:t>|</a:t>
            </a:r>
            <a:r>
              <a:rPr kumimoji="1" lang="ko-KR" altLang="en-US" sz="1000" dirty="0"/>
              <a:t>글쎄요</a:t>
            </a:r>
            <a:r>
              <a:rPr kumimoji="1" lang="en-US" altLang="ko-KR" sz="1000" dirty="0"/>
              <a:t>]</a:t>
            </a:r>
            <a:r>
              <a:rPr kumimoji="1" lang="ko-KR" altLang="en-US" sz="1000" dirty="0"/>
              <a:t> 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ko-KR" altLang="en-US" sz="1000" dirty="0" err="1">
                <a:highlight>
                  <a:srgbClr val="C0C0C0"/>
                </a:highlight>
              </a:rPr>
              <a:t>예매버튼과</a:t>
            </a:r>
            <a:r>
              <a:rPr kumimoji="1" lang="ko-KR" altLang="en-US" sz="1000" dirty="0">
                <a:highlight>
                  <a:srgbClr val="C0C0C0"/>
                </a:highlight>
              </a:rPr>
              <a:t> 동시 노출 될 경우 이슈가 있음</a:t>
            </a:r>
            <a:endParaRPr kumimoji="1" lang="en-US" altLang="ko-KR" sz="1000" dirty="0">
              <a:highlight>
                <a:srgbClr val="C0C0C0"/>
              </a:highlight>
            </a:endParaRPr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endParaRPr kumimoji="1" lang="en-US" altLang="ko-KR" sz="1000" dirty="0"/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sz="1000" dirty="0"/>
              <a:t>해당 페이지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en-US" altLang="ko-KR" sz="1000" dirty="0"/>
              <a:t>HD </a:t>
            </a:r>
            <a:r>
              <a:rPr kumimoji="1" lang="ko-KR" altLang="en-US" sz="1000" dirty="0"/>
              <a:t>트레일러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endParaRPr kumimoji="1" lang="en-US" altLang="ko-KR" sz="1000" dirty="0"/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en-US" altLang="ko-KR" sz="1000" dirty="0"/>
              <a:t>Html </a:t>
            </a:r>
            <a:r>
              <a:rPr kumimoji="1" lang="ko-KR" altLang="en-US" sz="1000" dirty="0"/>
              <a:t>코드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en" altLang="ko-KR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&lt;a class="link-count" </a:t>
            </a:r>
            <a:r>
              <a:rPr kumimoji="1" lang="en" altLang="ko-KR" sz="1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href</a:t>
            </a:r>
            <a:r>
              <a:rPr kumimoji="1" lang="en" altLang="ko-KR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="#"&gt;&lt;</a:t>
            </a:r>
            <a:r>
              <a:rPr kumimoji="1" lang="en" altLang="ko-KR" sz="1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</a:t>
            </a:r>
            <a:r>
              <a:rPr kumimoji="1" lang="en" altLang="ko-KR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class="</a:t>
            </a:r>
            <a:r>
              <a:rPr kumimoji="1" lang="en" altLang="ko-KR" sz="1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sprite_preegg</a:t>
            </a:r>
            <a:r>
              <a:rPr kumimoji="1" lang="en" altLang="ko-KR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default"&gt;&lt;/</a:t>
            </a:r>
            <a:r>
              <a:rPr kumimoji="1" lang="en" altLang="ko-KR" sz="1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</a:t>
            </a:r>
            <a:r>
              <a:rPr kumimoji="1" lang="en" altLang="ko-KR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&gt;</a:t>
            </a:r>
            <a:r>
              <a:rPr kumimoji="1" lang="ko-KR" altLang="en-US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관심</a:t>
            </a:r>
            <a:r>
              <a:rPr kumimoji="1" lang="en" altLang="ko-KR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Egg&lt;/a&gt;</a:t>
            </a:r>
            <a:endParaRPr kumimoji="1" lang="en-US" altLang="ko-KR" sz="1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en-US" altLang="ko-KR" sz="1000" dirty="0"/>
              <a:t>CSS </a:t>
            </a:r>
            <a:r>
              <a:rPr kumimoji="1" lang="ko-KR" altLang="en-US" sz="1000" dirty="0"/>
              <a:t>코드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en-US" altLang="ko-KR" sz="1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Preegg.css</a:t>
            </a:r>
            <a:r>
              <a:rPr kumimoji="1" lang="en-US" altLang="ko-KR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: .link-count</a:t>
            </a:r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en-US" altLang="ko-KR" sz="1000" dirty="0"/>
              <a:t>Image </a:t>
            </a:r>
            <a:r>
              <a:rPr kumimoji="1" lang="ko-KR" altLang="en-US" sz="1000" dirty="0"/>
              <a:t>코드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en-US" altLang="ko-KR" sz="1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Sprite_preegg.png</a:t>
            </a:r>
            <a:endParaRPr kumimoji="1" lang="en-US" altLang="ko-KR" sz="1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endParaRPr kumimoji="1" lang="en-US" altLang="ko-KR" sz="1000" dirty="0"/>
          </a:p>
        </p:txBody>
      </p: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16D53E1E-636E-624A-816C-E0D4062FC880}"/>
              </a:ext>
            </a:extLst>
          </p:cNvPr>
          <p:cNvCxnSpPr/>
          <p:nvPr/>
        </p:nvCxnSpPr>
        <p:spPr>
          <a:xfrm>
            <a:off x="7219950" y="1247775"/>
            <a:ext cx="0" cy="499110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E5E7D198-2EF5-6F4D-ADA4-DF1EE8EB75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350" y="1247775"/>
            <a:ext cx="2869699" cy="296227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A33B819-A9DA-E14B-93B9-5A8A597ED0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9350" y="1247775"/>
            <a:ext cx="2070100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597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B2EDD3F-61A3-194E-A38D-285F00D090BA}"/>
              </a:ext>
            </a:extLst>
          </p:cNvPr>
          <p:cNvSpPr txBox="1"/>
          <p:nvPr/>
        </p:nvSpPr>
        <p:spPr>
          <a:xfrm>
            <a:off x="222250" y="114299"/>
            <a:ext cx="899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프리에그</a:t>
            </a:r>
            <a:r>
              <a:rPr kumimoji="1" lang="ko-KR" altLang="en-US" sz="24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 선택</a:t>
            </a:r>
          </a:p>
        </p:txBody>
      </p:sp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BAD36941-04D5-4F44-AD04-8DCBC636BB94}"/>
              </a:ext>
            </a:extLst>
          </p:cNvPr>
          <p:cNvCxnSpPr/>
          <p:nvPr/>
        </p:nvCxnSpPr>
        <p:spPr>
          <a:xfrm>
            <a:off x="222250" y="669758"/>
            <a:ext cx="1163637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0399AEE-1CB2-C845-B459-72B678DEA2C1}"/>
              </a:ext>
            </a:extLst>
          </p:cNvPr>
          <p:cNvSpPr txBox="1"/>
          <p:nvPr/>
        </p:nvSpPr>
        <p:spPr>
          <a:xfrm>
            <a:off x="7620005" y="1247775"/>
            <a:ext cx="4238613" cy="40328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200" u="sng" dirty="0" err="1"/>
              <a:t>프리에그</a:t>
            </a:r>
            <a:r>
              <a:rPr kumimoji="1" lang="ko-KR" altLang="en-US" sz="1200" u="sng" dirty="0"/>
              <a:t> 선택 팝업 아이콘</a:t>
            </a:r>
            <a:endParaRPr kumimoji="1" lang="en-US" altLang="ko-KR" sz="1200" u="sng" dirty="0"/>
          </a:p>
          <a:p>
            <a:pPr>
              <a:lnSpc>
                <a:spcPct val="150000"/>
              </a:lnSpc>
            </a:pPr>
            <a:endParaRPr kumimoji="1" lang="en-US" altLang="ko-KR" sz="1000" dirty="0"/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sz="1000" dirty="0"/>
              <a:t>사이즈 </a:t>
            </a:r>
            <a:r>
              <a:rPr kumimoji="1" lang="en-US" altLang="ko-KR" sz="1000" dirty="0"/>
              <a:t>:</a:t>
            </a:r>
            <a:r>
              <a:rPr kumimoji="1" lang="ko-KR" altLang="en-US" sz="1000" dirty="0"/>
              <a:t> </a:t>
            </a:r>
            <a:r>
              <a:rPr kumimoji="1" lang="en-US" altLang="ko-KR" sz="1000" dirty="0"/>
              <a:t>54px</a:t>
            </a:r>
            <a:r>
              <a:rPr kumimoji="1" lang="ko-KR" altLang="en-US" sz="1000" dirty="0"/>
              <a:t> * </a:t>
            </a:r>
            <a:r>
              <a:rPr kumimoji="1" lang="en-US" altLang="ko-KR" sz="1000" dirty="0"/>
              <a:t>54px</a:t>
            </a:r>
            <a:r>
              <a:rPr kumimoji="1" lang="ko-KR" altLang="en-US" sz="1000" dirty="0"/>
              <a:t> </a:t>
            </a:r>
            <a:r>
              <a:rPr kumimoji="1" lang="en-US" altLang="ko-KR" sz="1000" dirty="0"/>
              <a:t>(</a:t>
            </a:r>
            <a:r>
              <a:rPr kumimoji="1" lang="ko-KR" altLang="en-US" sz="1000" dirty="0"/>
              <a:t>가이드 영역</a:t>
            </a:r>
            <a:r>
              <a:rPr kumimoji="1" lang="en-US" altLang="ko-KR" sz="1000" dirty="0"/>
              <a:t>)</a:t>
            </a:r>
            <a:r>
              <a:rPr kumimoji="1" lang="ko-KR" altLang="en-US" sz="1000" dirty="0"/>
              <a:t> </a:t>
            </a:r>
            <a:endParaRPr kumimoji="1" lang="en-US" altLang="ko-KR" sz="1000" dirty="0"/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sz="1000" dirty="0"/>
              <a:t>설명 </a:t>
            </a:r>
            <a:r>
              <a:rPr kumimoji="1" lang="en-US" altLang="ko-KR" sz="1000" dirty="0"/>
              <a:t>:</a:t>
            </a:r>
            <a:r>
              <a:rPr kumimoji="1" lang="ko-KR" altLang="en-US" sz="1000" dirty="0"/>
              <a:t> 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ko-KR" altLang="en-US" sz="1000" dirty="0"/>
              <a:t>신규 아이콘으로 </a:t>
            </a:r>
            <a:r>
              <a:rPr kumimoji="1" lang="ko-KR" altLang="en-US" sz="1000" dirty="0" err="1"/>
              <a:t>프리에그</a:t>
            </a:r>
            <a:r>
              <a:rPr kumimoji="1" lang="ko-KR" altLang="en-US" sz="1000" dirty="0"/>
              <a:t> 선택 팝업에서 사용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ko-KR" altLang="en-US" sz="1000" dirty="0" err="1">
                <a:highlight>
                  <a:srgbClr val="FFFF00"/>
                </a:highlight>
              </a:rPr>
              <a:t>기대돼요</a:t>
            </a:r>
            <a:r>
              <a:rPr kumimoji="1" lang="ko-KR" altLang="en-US" sz="1000" dirty="0" err="1"/>
              <a:t>와</a:t>
            </a:r>
            <a:r>
              <a:rPr kumimoji="1" lang="ko-KR" altLang="en-US" sz="1000" dirty="0"/>
              <a:t> </a:t>
            </a:r>
            <a:r>
              <a:rPr kumimoji="1" lang="ko-KR" altLang="en-US" sz="1000" dirty="0">
                <a:highlight>
                  <a:srgbClr val="FFFF00"/>
                </a:highlight>
              </a:rPr>
              <a:t>글쎄요</a:t>
            </a:r>
            <a:r>
              <a:rPr kumimoji="1" lang="ko-KR" altLang="en-US" sz="1000" dirty="0"/>
              <a:t> </a:t>
            </a:r>
            <a:r>
              <a:rPr kumimoji="1" lang="en-US" altLang="ko-KR" sz="1000" dirty="0"/>
              <a:t>2</a:t>
            </a:r>
            <a:r>
              <a:rPr kumimoji="1" lang="ko-KR" altLang="en-US" sz="1000" dirty="0"/>
              <a:t>종류 노출 </a:t>
            </a:r>
            <a:endParaRPr kumimoji="1" lang="en-US" altLang="ko-KR" sz="1000" dirty="0"/>
          </a:p>
          <a:p>
            <a:pPr lvl="1">
              <a:lnSpc>
                <a:spcPct val="150000"/>
              </a:lnSpc>
            </a:pPr>
            <a:endParaRPr kumimoji="1" lang="en-US" altLang="ko-KR" sz="1000" dirty="0"/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sz="1000" dirty="0"/>
              <a:t>해당 페이지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ko-KR" altLang="en-US" sz="1000" dirty="0" err="1"/>
              <a:t>프리에그</a:t>
            </a:r>
            <a:r>
              <a:rPr kumimoji="1" lang="ko-KR" altLang="en-US" sz="1000" dirty="0"/>
              <a:t> 선택 팝업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endParaRPr kumimoji="1" lang="en-US" altLang="ko-KR" sz="1000" dirty="0"/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en-US" altLang="ko-KR" sz="1000" dirty="0"/>
              <a:t>Html </a:t>
            </a:r>
            <a:r>
              <a:rPr kumimoji="1" lang="ko-KR" altLang="en-US" sz="1000" dirty="0"/>
              <a:t>코드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en" altLang="ko-KR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&lt;span class="</a:t>
            </a:r>
            <a:r>
              <a:rPr kumimoji="1" lang="en" altLang="ko-KR" sz="1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sprite_preegg</a:t>
            </a:r>
            <a:r>
              <a:rPr kumimoji="1" lang="en" altLang="ko-KR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big default"&gt;&lt;/span&gt;</a:t>
            </a:r>
            <a:endParaRPr kumimoji="1" lang="en-US" altLang="ko-KR" sz="1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en-US" altLang="ko-KR" sz="1000" dirty="0"/>
              <a:t>CSS </a:t>
            </a:r>
            <a:r>
              <a:rPr kumimoji="1" lang="ko-KR" altLang="en-US" sz="1000" dirty="0"/>
              <a:t>코드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en-US" altLang="ko-KR" sz="1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Preegg.css</a:t>
            </a:r>
            <a:r>
              <a:rPr kumimoji="1" lang="en-US" altLang="ko-KR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: </a:t>
            </a:r>
            <a:r>
              <a:rPr kumimoji="1" lang="ko-KR" altLang="en-US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kumimoji="1" lang="en-US" altLang="ko-KR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.</a:t>
            </a:r>
            <a:r>
              <a:rPr kumimoji="1" lang="en" altLang="ko-KR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kumimoji="1" lang="en" altLang="ko-KR" sz="1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sprite_preegg</a:t>
            </a:r>
            <a:endParaRPr kumimoji="1" lang="en-US" altLang="ko-KR" sz="1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en-US" altLang="ko-KR" sz="1000" dirty="0"/>
              <a:t>Image </a:t>
            </a:r>
            <a:r>
              <a:rPr kumimoji="1" lang="ko-KR" altLang="en-US" sz="1000" dirty="0"/>
              <a:t>코드</a:t>
            </a:r>
            <a:endParaRPr kumimoji="1" lang="en-US" altLang="ko-KR" sz="1000" dirty="0"/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en-US" altLang="ko-KR" sz="1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Sprite_preegg.png</a:t>
            </a:r>
            <a:endParaRPr kumimoji="1" lang="en-US" altLang="ko-KR" sz="1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ü"/>
            </a:pPr>
            <a:endParaRPr kumimoji="1" lang="en-US" altLang="ko-KR" sz="1000" dirty="0"/>
          </a:p>
        </p:txBody>
      </p: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16D53E1E-636E-624A-816C-E0D4062FC880}"/>
              </a:ext>
            </a:extLst>
          </p:cNvPr>
          <p:cNvCxnSpPr/>
          <p:nvPr/>
        </p:nvCxnSpPr>
        <p:spPr>
          <a:xfrm>
            <a:off x="7219950" y="1247775"/>
            <a:ext cx="0" cy="499110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9EB052D4-3372-D84E-AFE5-E96E1AD077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383" y="1247775"/>
            <a:ext cx="3520046" cy="325905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60AFFF7-95E3-FE4F-9A68-6804564455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3483" y="1247775"/>
            <a:ext cx="2264268" cy="1267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6194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1">
          <a:schemeClr val="accent3"/>
        </a:lnRef>
        <a:fillRef idx="0">
          <a:schemeClr val="accent3"/>
        </a:fillRef>
        <a:effectRef idx="0">
          <a:schemeClr val="accent3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1373</TotalTime>
  <Words>1795</Words>
  <Application>Microsoft Macintosh PowerPoint</Application>
  <PresentationFormat>와이드스크린</PresentationFormat>
  <Paragraphs>426</Paragraphs>
  <Slides>24</Slides>
  <Notes>21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29" baseType="lpstr">
      <vt:lpstr>맑은 고딕</vt:lpstr>
      <vt:lpstr>Nanum Gothic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최 현원</dc:creator>
  <cp:lastModifiedBy>최 현원</cp:lastModifiedBy>
  <cp:revision>140</cp:revision>
  <dcterms:created xsi:type="dcterms:W3CDTF">2020-04-07T07:57:10Z</dcterms:created>
  <dcterms:modified xsi:type="dcterms:W3CDTF">2020-04-21T01:58:47Z</dcterms:modified>
</cp:coreProperties>
</file>